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10018713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7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08" autoAdjust="0"/>
    <p:restoredTop sz="94660"/>
  </p:normalViewPr>
  <p:slideViewPr>
    <p:cSldViewPr showGuides="1">
      <p:cViewPr>
        <p:scale>
          <a:sx n="100" d="100"/>
          <a:sy n="100" d="100"/>
        </p:scale>
        <p:origin x="-134" y="-206"/>
      </p:cViewPr>
      <p:guideLst>
        <p:guide orient="horz" pos="2160"/>
        <p:guide pos="27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7" d="100"/>
          <a:sy n="57" d="100"/>
        </p:scale>
        <p:origin x="32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7F2C8A3B-56F4-4C58-8F97-5C8342D55C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34560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3C3D89B-756C-4DE0-BADD-955A00F66F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4952" y="0"/>
            <a:ext cx="4341443" cy="34560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9CAD01-E083-4DE0-92CD-88ABA6F81127}" type="datetimeFigureOut">
              <a:rPr lang="nb-NO" smtClean="0"/>
              <a:t>10.05.2021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A484EE7-B58B-4C47-B3C5-7BCD27D7D8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542560"/>
            <a:ext cx="4341443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7407F98-1B6E-4B1D-9BA4-2AE05D0886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4952" y="6542560"/>
            <a:ext cx="4341443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C20597A7-33A1-45A3-AEBC-3C25F08380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95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1443" cy="34560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74952" y="0"/>
            <a:ext cx="4341443" cy="34560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D0337EC9-6232-4A36-80A3-914D1627B24C}" type="datetimeFigureOut">
              <a:rPr lang="nb-NO" smtClean="0"/>
              <a:t>10.05.2021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860425"/>
            <a:ext cx="4132263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1001872" y="3314929"/>
            <a:ext cx="8014970" cy="2712214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6542560"/>
            <a:ext cx="4341443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3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81EC414-0630-4A4B-8895-CB35D173FC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77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4BD2-A9E0-4FCB-A206-4FA4CDDB95F8}" type="datetime1">
              <a:rPr lang="nb-NO" smtClean="0"/>
              <a:t>10.05.2021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043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C89D-27F3-44EC-94F2-9E0A353471C3}" type="datetime1">
              <a:rPr lang="nb-NO" smtClean="0"/>
              <a:t>10.05.2021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02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DB7A4-BD27-4599-8B45-8A274CB48122}" type="datetime1">
              <a:rPr lang="nb-NO" smtClean="0"/>
              <a:t>10.05.2021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7159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9D08FE-A7E4-4C63-BD48-B5F2350D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C2C5-4401-463E-91A8-289A7E22C313}" type="datetime1">
              <a:rPr lang="nb-NO" smtClean="0"/>
              <a:t>10.05.2021</a:t>
            </a:fld>
            <a:endParaRPr lang="nb-NO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F68463-0AC2-41B4-9D6D-65B63532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F1AD96C-BDEB-4CC9-9DA1-AE4099A6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E2EB3-BBE0-4008-8051-7E5A74836C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7" name="Tittel 6">
            <a:extLst>
              <a:ext uri="{FF2B5EF4-FFF2-40B4-BE49-F238E27FC236}">
                <a16:creationId xmlns:a16="http://schemas.microsoft.com/office/drawing/2014/main" id="{D6AE8221-8A16-497F-BB5C-DCB1B7CF90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Vanninntak</a:t>
            </a:r>
          </a:p>
        </p:txBody>
      </p:sp>
    </p:spTree>
    <p:extLst>
      <p:ext uri="{BB962C8B-B14F-4D97-AF65-F5344CB8AC3E}">
        <p14:creationId xmlns:p14="http://schemas.microsoft.com/office/powerpoint/2010/main" val="343677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3459-0FBE-4EAE-A4C2-38867FAA67B5}" type="datetime1">
              <a:rPr lang="nb-NO" smtClean="0"/>
              <a:t>10.05.2021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281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6204-EAAC-48E9-ADDD-00A32B3B8C12}" type="datetime1">
              <a:rPr lang="nb-NO" smtClean="0"/>
              <a:t>10.05.2021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593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880B4-3314-46F2-9BD0-4F8FBC17C09D}" type="datetime1">
              <a:rPr lang="nb-NO" smtClean="0"/>
              <a:t>10.05.2021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2612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3858-0BBE-4E1A-9B12-048341B20ECD}" type="datetime1">
              <a:rPr lang="nb-NO" smtClean="0"/>
              <a:t>10.05.2021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882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E3B05-5BC4-4870-AA58-7AA6B955BCF0}" type="datetime1">
              <a:rPr lang="nb-NO" smtClean="0"/>
              <a:t>10.05.2021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038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3745-6317-4361-8C78-65ECD0489A9C}" type="datetime1">
              <a:rPr lang="nb-NO" smtClean="0"/>
              <a:t>10.05.2021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702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0D709-6AB6-45B4-AD96-50D9F222E2CA}" type="datetime1">
              <a:rPr lang="nb-NO" smtClean="0"/>
              <a:t>10.05.2021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96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C552-7135-4784-B5B9-3C464EA3AF3F}" type="datetime1">
              <a:rPr lang="nb-NO" smtClean="0"/>
              <a:t>10.05.2021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932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1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Vanninntak</a:t>
            </a:r>
            <a:r>
              <a:rPr lang="en-US" dirty="0"/>
              <a:t>, </a:t>
            </a:r>
            <a:r>
              <a:rPr lang="en-US" dirty="0" err="1"/>
              <a:t>fordeling</a:t>
            </a:r>
            <a:r>
              <a:rPr lang="en-US" dirty="0"/>
              <a:t>. </a:t>
            </a:r>
            <a:r>
              <a:rPr lang="en-US" dirty="0" err="1"/>
              <a:t>Kabler</a:t>
            </a:r>
            <a:r>
              <a:rPr lang="en-US" dirty="0"/>
              <a:t> under </a:t>
            </a:r>
            <a:r>
              <a:rPr lang="en-US" dirty="0" err="1"/>
              <a:t>vei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76292-EEB1-4324-8BCE-28A51239B251}" type="datetime1">
              <a:rPr lang="nb-NO" smtClean="0"/>
              <a:t>10.05.2021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F4F64-FD32-4CBB-BEF8-009FBB3C00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18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images.google.com/imgres?imgurl=http://www.roemheld.de/DE/Data/Images/Tree/C29501_g.gif&amp;imgrefurl=http://www.roemheld.de/DE/roemheld.aspx%3Fcmd%3DIMAGES%26csid%3D107&amp;h=600&amp;w=541&amp;sz=15&amp;hl=no&amp;start=108&amp;tbnid=Sh2tY_eD1BfF6M:&amp;tbnh=135&amp;tbnw=122&amp;prev=/images%3Fq%3Ddrossel%26start%3D90%26gbv%3D2%26ndsp%3D18%26svnum%3D10%26hl%3Dno%26sa%3DN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12" descr="Kuleventil, langt grep 1/2&quot; m/Nippel">
            <a:extLst>
              <a:ext uri="{FF2B5EF4-FFF2-40B4-BE49-F238E27FC236}">
                <a16:creationId xmlns:a16="http://schemas.microsoft.com/office/drawing/2014/main" id="{1057CCED-107B-4553-98BC-04571C1AC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69703">
            <a:off x="351554" y="3503835"/>
            <a:ext cx="1418736" cy="109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8" name="Rektangel 597">
            <a:extLst>
              <a:ext uri="{FF2B5EF4-FFF2-40B4-BE49-F238E27FC236}">
                <a16:creationId xmlns:a16="http://schemas.microsoft.com/office/drawing/2014/main" id="{F506B4C3-5D79-43AC-BD37-9666C71F9E4B}"/>
              </a:ext>
            </a:extLst>
          </p:cNvPr>
          <p:cNvSpPr/>
          <p:nvPr/>
        </p:nvSpPr>
        <p:spPr>
          <a:xfrm>
            <a:off x="1418386" y="845041"/>
            <a:ext cx="1490497" cy="206220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584" name="Frihåndsform: figur 583">
            <a:extLst>
              <a:ext uri="{FF2B5EF4-FFF2-40B4-BE49-F238E27FC236}">
                <a16:creationId xmlns:a16="http://schemas.microsoft.com/office/drawing/2014/main" id="{EC344980-118F-4F98-96D9-A10F852151EC}"/>
              </a:ext>
            </a:extLst>
          </p:cNvPr>
          <p:cNvSpPr/>
          <p:nvPr/>
        </p:nvSpPr>
        <p:spPr>
          <a:xfrm>
            <a:off x="5475012" y="3417371"/>
            <a:ext cx="2518063" cy="1589295"/>
          </a:xfrm>
          <a:custGeom>
            <a:avLst/>
            <a:gdLst>
              <a:gd name="connsiteX0" fmla="*/ 13963 w 2577054"/>
              <a:gd name="connsiteY0" fmla="*/ 928254 h 1627129"/>
              <a:gd name="connsiteX1" fmla="*/ 20890 w 2577054"/>
              <a:gd name="connsiteY1" fmla="*/ 637309 h 1627129"/>
              <a:gd name="connsiteX2" fmla="*/ 27817 w 2577054"/>
              <a:gd name="connsiteY2" fmla="*/ 616527 h 1627129"/>
              <a:gd name="connsiteX3" fmla="*/ 34745 w 2577054"/>
              <a:gd name="connsiteY3" fmla="*/ 588818 h 1627129"/>
              <a:gd name="connsiteX4" fmla="*/ 41672 w 2577054"/>
              <a:gd name="connsiteY4" fmla="*/ 540327 h 1627129"/>
              <a:gd name="connsiteX5" fmla="*/ 55526 w 2577054"/>
              <a:gd name="connsiteY5" fmla="*/ 498763 h 1627129"/>
              <a:gd name="connsiteX6" fmla="*/ 69381 w 2577054"/>
              <a:gd name="connsiteY6" fmla="*/ 436418 h 1627129"/>
              <a:gd name="connsiteX7" fmla="*/ 90163 w 2577054"/>
              <a:gd name="connsiteY7" fmla="*/ 249382 h 1627129"/>
              <a:gd name="connsiteX8" fmla="*/ 104017 w 2577054"/>
              <a:gd name="connsiteY8" fmla="*/ 228600 h 1627129"/>
              <a:gd name="connsiteX9" fmla="*/ 124799 w 2577054"/>
              <a:gd name="connsiteY9" fmla="*/ 214745 h 1627129"/>
              <a:gd name="connsiteX10" fmla="*/ 152508 w 2577054"/>
              <a:gd name="connsiteY10" fmla="*/ 173182 h 1627129"/>
              <a:gd name="connsiteX11" fmla="*/ 187145 w 2577054"/>
              <a:gd name="connsiteY11" fmla="*/ 124691 h 1627129"/>
              <a:gd name="connsiteX12" fmla="*/ 207926 w 2577054"/>
              <a:gd name="connsiteY12" fmla="*/ 110836 h 1627129"/>
              <a:gd name="connsiteX13" fmla="*/ 228708 w 2577054"/>
              <a:gd name="connsiteY13" fmla="*/ 90054 h 1627129"/>
              <a:gd name="connsiteX14" fmla="*/ 277199 w 2577054"/>
              <a:gd name="connsiteY14" fmla="*/ 41563 h 1627129"/>
              <a:gd name="connsiteX15" fmla="*/ 318763 w 2577054"/>
              <a:gd name="connsiteY15" fmla="*/ 27709 h 1627129"/>
              <a:gd name="connsiteX16" fmla="*/ 374181 w 2577054"/>
              <a:gd name="connsiteY16" fmla="*/ 6927 h 1627129"/>
              <a:gd name="connsiteX17" fmla="*/ 720545 w 2577054"/>
              <a:gd name="connsiteY17" fmla="*/ 0 h 1627129"/>
              <a:gd name="connsiteX18" fmla="*/ 928363 w 2577054"/>
              <a:gd name="connsiteY18" fmla="*/ 6927 h 1627129"/>
              <a:gd name="connsiteX19" fmla="*/ 983781 w 2577054"/>
              <a:gd name="connsiteY19" fmla="*/ 13854 h 1627129"/>
              <a:gd name="connsiteX20" fmla="*/ 1101545 w 2577054"/>
              <a:gd name="connsiteY20" fmla="*/ 20782 h 1627129"/>
              <a:gd name="connsiteX21" fmla="*/ 1163890 w 2577054"/>
              <a:gd name="connsiteY21" fmla="*/ 27709 h 1627129"/>
              <a:gd name="connsiteX22" fmla="*/ 1343999 w 2577054"/>
              <a:gd name="connsiteY22" fmla="*/ 34636 h 1627129"/>
              <a:gd name="connsiteX23" fmla="*/ 1503326 w 2577054"/>
              <a:gd name="connsiteY23" fmla="*/ 48491 h 1627129"/>
              <a:gd name="connsiteX24" fmla="*/ 1586454 w 2577054"/>
              <a:gd name="connsiteY24" fmla="*/ 55418 h 1627129"/>
              <a:gd name="connsiteX25" fmla="*/ 1891254 w 2577054"/>
              <a:gd name="connsiteY25" fmla="*/ 41563 h 1627129"/>
              <a:gd name="connsiteX26" fmla="*/ 1960526 w 2577054"/>
              <a:gd name="connsiteY26" fmla="*/ 27709 h 1627129"/>
              <a:gd name="connsiteX27" fmla="*/ 2154490 w 2577054"/>
              <a:gd name="connsiteY27" fmla="*/ 34636 h 1627129"/>
              <a:gd name="connsiteX28" fmla="*/ 2209908 w 2577054"/>
              <a:gd name="connsiteY28" fmla="*/ 55418 h 1627129"/>
              <a:gd name="connsiteX29" fmla="*/ 2237617 w 2577054"/>
              <a:gd name="connsiteY29" fmla="*/ 62345 h 1627129"/>
              <a:gd name="connsiteX30" fmla="*/ 2258399 w 2577054"/>
              <a:gd name="connsiteY30" fmla="*/ 69272 h 1627129"/>
              <a:gd name="connsiteX31" fmla="*/ 2265326 w 2577054"/>
              <a:gd name="connsiteY31" fmla="*/ 90054 h 1627129"/>
              <a:gd name="connsiteX32" fmla="*/ 2306890 w 2577054"/>
              <a:gd name="connsiteY32" fmla="*/ 131618 h 1627129"/>
              <a:gd name="connsiteX33" fmla="*/ 2327672 w 2577054"/>
              <a:gd name="connsiteY33" fmla="*/ 152400 h 1627129"/>
              <a:gd name="connsiteX34" fmla="*/ 2362308 w 2577054"/>
              <a:gd name="connsiteY34" fmla="*/ 193963 h 1627129"/>
              <a:gd name="connsiteX35" fmla="*/ 2369236 w 2577054"/>
              <a:gd name="connsiteY35" fmla="*/ 214745 h 1627129"/>
              <a:gd name="connsiteX36" fmla="*/ 2417726 w 2577054"/>
              <a:gd name="connsiteY36" fmla="*/ 284018 h 1627129"/>
              <a:gd name="connsiteX37" fmla="*/ 2445436 w 2577054"/>
              <a:gd name="connsiteY37" fmla="*/ 332509 h 1627129"/>
              <a:gd name="connsiteX38" fmla="*/ 2452363 w 2577054"/>
              <a:gd name="connsiteY38" fmla="*/ 353291 h 1627129"/>
              <a:gd name="connsiteX39" fmla="*/ 2459290 w 2577054"/>
              <a:gd name="connsiteY39" fmla="*/ 381000 h 1627129"/>
              <a:gd name="connsiteX40" fmla="*/ 2486999 w 2577054"/>
              <a:gd name="connsiteY40" fmla="*/ 422563 h 1627129"/>
              <a:gd name="connsiteX41" fmla="*/ 2500854 w 2577054"/>
              <a:gd name="connsiteY41" fmla="*/ 477982 h 1627129"/>
              <a:gd name="connsiteX42" fmla="*/ 2514708 w 2577054"/>
              <a:gd name="connsiteY42" fmla="*/ 519545 h 1627129"/>
              <a:gd name="connsiteX43" fmla="*/ 2528563 w 2577054"/>
              <a:gd name="connsiteY43" fmla="*/ 561109 h 1627129"/>
              <a:gd name="connsiteX44" fmla="*/ 2542417 w 2577054"/>
              <a:gd name="connsiteY44" fmla="*/ 602672 h 1627129"/>
              <a:gd name="connsiteX45" fmla="*/ 2556272 w 2577054"/>
              <a:gd name="connsiteY45" fmla="*/ 623454 h 1627129"/>
              <a:gd name="connsiteX46" fmla="*/ 2570126 w 2577054"/>
              <a:gd name="connsiteY46" fmla="*/ 706582 h 1627129"/>
              <a:gd name="connsiteX47" fmla="*/ 2577054 w 2577054"/>
              <a:gd name="connsiteY47" fmla="*/ 762000 h 1627129"/>
              <a:gd name="connsiteX48" fmla="*/ 2570126 w 2577054"/>
              <a:gd name="connsiteY48" fmla="*/ 942109 h 1627129"/>
              <a:gd name="connsiteX49" fmla="*/ 2556272 w 2577054"/>
              <a:gd name="connsiteY49" fmla="*/ 1066800 h 1627129"/>
              <a:gd name="connsiteX50" fmla="*/ 2542417 w 2577054"/>
              <a:gd name="connsiteY50" fmla="*/ 1101436 h 1627129"/>
              <a:gd name="connsiteX51" fmla="*/ 2528563 w 2577054"/>
              <a:gd name="connsiteY51" fmla="*/ 1163782 h 1627129"/>
              <a:gd name="connsiteX52" fmla="*/ 2514708 w 2577054"/>
              <a:gd name="connsiteY52" fmla="*/ 1191491 h 1627129"/>
              <a:gd name="connsiteX53" fmla="*/ 2493926 w 2577054"/>
              <a:gd name="connsiteY53" fmla="*/ 1233054 h 1627129"/>
              <a:gd name="connsiteX54" fmla="*/ 2486999 w 2577054"/>
              <a:gd name="connsiteY54" fmla="*/ 1253836 h 1627129"/>
              <a:gd name="connsiteX55" fmla="*/ 2473145 w 2577054"/>
              <a:gd name="connsiteY55" fmla="*/ 1274618 h 1627129"/>
              <a:gd name="connsiteX56" fmla="*/ 2459290 w 2577054"/>
              <a:gd name="connsiteY56" fmla="*/ 1336963 h 1627129"/>
              <a:gd name="connsiteX57" fmla="*/ 2431581 w 2577054"/>
              <a:gd name="connsiteY57" fmla="*/ 1378527 h 1627129"/>
              <a:gd name="connsiteX58" fmla="*/ 2424654 w 2577054"/>
              <a:gd name="connsiteY58" fmla="*/ 1399309 h 1627129"/>
              <a:gd name="connsiteX59" fmla="*/ 2383090 w 2577054"/>
              <a:gd name="connsiteY59" fmla="*/ 1440872 h 1627129"/>
              <a:gd name="connsiteX60" fmla="*/ 2362308 w 2577054"/>
              <a:gd name="connsiteY60" fmla="*/ 1461654 h 1627129"/>
              <a:gd name="connsiteX61" fmla="*/ 2320745 w 2577054"/>
              <a:gd name="connsiteY61" fmla="*/ 1503218 h 1627129"/>
              <a:gd name="connsiteX62" fmla="*/ 2299963 w 2577054"/>
              <a:gd name="connsiteY62" fmla="*/ 1524000 h 1627129"/>
              <a:gd name="connsiteX63" fmla="*/ 2265326 w 2577054"/>
              <a:gd name="connsiteY63" fmla="*/ 1544782 h 1627129"/>
              <a:gd name="connsiteX64" fmla="*/ 2237617 w 2577054"/>
              <a:gd name="connsiteY64" fmla="*/ 1565563 h 1627129"/>
              <a:gd name="connsiteX65" fmla="*/ 2216836 w 2577054"/>
              <a:gd name="connsiteY65" fmla="*/ 1572491 h 1627129"/>
              <a:gd name="connsiteX66" fmla="*/ 2168345 w 2577054"/>
              <a:gd name="connsiteY66" fmla="*/ 1593272 h 1627129"/>
              <a:gd name="connsiteX67" fmla="*/ 1870472 w 2577054"/>
              <a:gd name="connsiteY67" fmla="*/ 1600200 h 1627129"/>
              <a:gd name="connsiteX68" fmla="*/ 1828908 w 2577054"/>
              <a:gd name="connsiteY68" fmla="*/ 1593272 h 1627129"/>
              <a:gd name="connsiteX69" fmla="*/ 1205454 w 2577054"/>
              <a:gd name="connsiteY69" fmla="*/ 1579418 h 1627129"/>
              <a:gd name="connsiteX70" fmla="*/ 1101545 w 2577054"/>
              <a:gd name="connsiteY70" fmla="*/ 1572491 h 1627129"/>
              <a:gd name="connsiteX71" fmla="*/ 1073836 w 2577054"/>
              <a:gd name="connsiteY71" fmla="*/ 1565563 h 1627129"/>
              <a:gd name="connsiteX72" fmla="*/ 1004563 w 2577054"/>
              <a:gd name="connsiteY72" fmla="*/ 1558636 h 1627129"/>
              <a:gd name="connsiteX73" fmla="*/ 699763 w 2577054"/>
              <a:gd name="connsiteY73" fmla="*/ 1544782 h 1627129"/>
              <a:gd name="connsiteX74" fmla="*/ 588926 w 2577054"/>
              <a:gd name="connsiteY74" fmla="*/ 1537854 h 1627129"/>
              <a:gd name="connsiteX75" fmla="*/ 450381 w 2577054"/>
              <a:gd name="connsiteY75" fmla="*/ 1524000 h 1627129"/>
              <a:gd name="connsiteX76" fmla="*/ 346472 w 2577054"/>
              <a:gd name="connsiteY76" fmla="*/ 1496291 h 1627129"/>
              <a:gd name="connsiteX77" fmla="*/ 291054 w 2577054"/>
              <a:gd name="connsiteY77" fmla="*/ 1475509 h 1627129"/>
              <a:gd name="connsiteX78" fmla="*/ 263345 w 2577054"/>
              <a:gd name="connsiteY78" fmla="*/ 1468582 h 1627129"/>
              <a:gd name="connsiteX79" fmla="*/ 228708 w 2577054"/>
              <a:gd name="connsiteY79" fmla="*/ 1433945 h 1627129"/>
              <a:gd name="connsiteX80" fmla="*/ 200999 w 2577054"/>
              <a:gd name="connsiteY80" fmla="*/ 1399309 h 1627129"/>
              <a:gd name="connsiteX81" fmla="*/ 152508 w 2577054"/>
              <a:gd name="connsiteY81" fmla="*/ 1357745 h 1627129"/>
              <a:gd name="connsiteX82" fmla="*/ 145581 w 2577054"/>
              <a:gd name="connsiteY82" fmla="*/ 1330036 h 1627129"/>
              <a:gd name="connsiteX83" fmla="*/ 124799 w 2577054"/>
              <a:gd name="connsiteY83" fmla="*/ 1316182 h 1627129"/>
              <a:gd name="connsiteX84" fmla="*/ 76308 w 2577054"/>
              <a:gd name="connsiteY84" fmla="*/ 1253836 h 1627129"/>
              <a:gd name="connsiteX85" fmla="*/ 55526 w 2577054"/>
              <a:gd name="connsiteY85" fmla="*/ 1212272 h 1627129"/>
              <a:gd name="connsiteX86" fmla="*/ 41672 w 2577054"/>
              <a:gd name="connsiteY86" fmla="*/ 1191491 h 1627129"/>
              <a:gd name="connsiteX87" fmla="*/ 27817 w 2577054"/>
              <a:gd name="connsiteY87" fmla="*/ 1143000 h 1627129"/>
              <a:gd name="connsiteX88" fmla="*/ 13963 w 2577054"/>
              <a:gd name="connsiteY88" fmla="*/ 1115291 h 1627129"/>
              <a:gd name="connsiteX89" fmla="*/ 7036 w 2577054"/>
              <a:gd name="connsiteY89" fmla="*/ 1059872 h 1627129"/>
              <a:gd name="connsiteX90" fmla="*/ 108 w 2577054"/>
              <a:gd name="connsiteY90" fmla="*/ 1011382 h 1627129"/>
              <a:gd name="connsiteX91" fmla="*/ 13963 w 2577054"/>
              <a:gd name="connsiteY91" fmla="*/ 928254 h 162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2577054" h="1627129">
                <a:moveTo>
                  <a:pt x="13963" y="928254"/>
                </a:moveTo>
                <a:cubicBezTo>
                  <a:pt x="17427" y="865909"/>
                  <a:pt x="16583" y="734222"/>
                  <a:pt x="20890" y="637309"/>
                </a:cubicBezTo>
                <a:cubicBezTo>
                  <a:pt x="21214" y="630014"/>
                  <a:pt x="25811" y="623548"/>
                  <a:pt x="27817" y="616527"/>
                </a:cubicBezTo>
                <a:cubicBezTo>
                  <a:pt x="30433" y="607373"/>
                  <a:pt x="33042" y="598185"/>
                  <a:pt x="34745" y="588818"/>
                </a:cubicBezTo>
                <a:cubicBezTo>
                  <a:pt x="37666" y="572754"/>
                  <a:pt x="38001" y="556237"/>
                  <a:pt x="41672" y="540327"/>
                </a:cubicBezTo>
                <a:cubicBezTo>
                  <a:pt x="44956" y="526097"/>
                  <a:pt x="53125" y="513168"/>
                  <a:pt x="55526" y="498763"/>
                </a:cubicBezTo>
                <a:cubicBezTo>
                  <a:pt x="63655" y="449997"/>
                  <a:pt x="58013" y="470525"/>
                  <a:pt x="69381" y="436418"/>
                </a:cubicBezTo>
                <a:cubicBezTo>
                  <a:pt x="69535" y="433174"/>
                  <a:pt x="63202" y="289825"/>
                  <a:pt x="90163" y="249382"/>
                </a:cubicBezTo>
                <a:cubicBezTo>
                  <a:pt x="94781" y="242455"/>
                  <a:pt x="98130" y="234487"/>
                  <a:pt x="104017" y="228600"/>
                </a:cubicBezTo>
                <a:cubicBezTo>
                  <a:pt x="109904" y="222713"/>
                  <a:pt x="117872" y="219363"/>
                  <a:pt x="124799" y="214745"/>
                </a:cubicBezTo>
                <a:cubicBezTo>
                  <a:pt x="136972" y="178223"/>
                  <a:pt x="123680" y="207775"/>
                  <a:pt x="152508" y="173182"/>
                </a:cubicBezTo>
                <a:cubicBezTo>
                  <a:pt x="172179" y="149577"/>
                  <a:pt x="162183" y="149654"/>
                  <a:pt x="187145" y="124691"/>
                </a:cubicBezTo>
                <a:cubicBezTo>
                  <a:pt x="193032" y="118804"/>
                  <a:pt x="201530" y="116166"/>
                  <a:pt x="207926" y="110836"/>
                </a:cubicBezTo>
                <a:cubicBezTo>
                  <a:pt x="215452" y="104564"/>
                  <a:pt x="221781" y="96981"/>
                  <a:pt x="228708" y="90054"/>
                </a:cubicBezTo>
                <a:cubicBezTo>
                  <a:pt x="238290" y="61311"/>
                  <a:pt x="235516" y="55457"/>
                  <a:pt x="277199" y="41563"/>
                </a:cubicBezTo>
                <a:lnTo>
                  <a:pt x="318763" y="27709"/>
                </a:lnTo>
                <a:cubicBezTo>
                  <a:pt x="341485" y="12561"/>
                  <a:pt x="342492" y="8079"/>
                  <a:pt x="374181" y="6927"/>
                </a:cubicBezTo>
                <a:cubicBezTo>
                  <a:pt x="489582" y="2731"/>
                  <a:pt x="605090" y="2309"/>
                  <a:pt x="720545" y="0"/>
                </a:cubicBezTo>
                <a:lnTo>
                  <a:pt x="928363" y="6927"/>
                </a:lnTo>
                <a:cubicBezTo>
                  <a:pt x="946954" y="7905"/>
                  <a:pt x="965224" y="12369"/>
                  <a:pt x="983781" y="13854"/>
                </a:cubicBezTo>
                <a:cubicBezTo>
                  <a:pt x="1022978" y="16990"/>
                  <a:pt x="1062338" y="17766"/>
                  <a:pt x="1101545" y="20782"/>
                </a:cubicBezTo>
                <a:cubicBezTo>
                  <a:pt x="1122393" y="22386"/>
                  <a:pt x="1143015" y="26516"/>
                  <a:pt x="1163890" y="27709"/>
                </a:cubicBezTo>
                <a:cubicBezTo>
                  <a:pt x="1223873" y="31136"/>
                  <a:pt x="1283990" y="31709"/>
                  <a:pt x="1343999" y="34636"/>
                </a:cubicBezTo>
                <a:cubicBezTo>
                  <a:pt x="1505531" y="42515"/>
                  <a:pt x="1392522" y="37410"/>
                  <a:pt x="1503326" y="48491"/>
                </a:cubicBezTo>
                <a:cubicBezTo>
                  <a:pt x="1530993" y="51258"/>
                  <a:pt x="1558745" y="53109"/>
                  <a:pt x="1586454" y="55418"/>
                </a:cubicBezTo>
                <a:cubicBezTo>
                  <a:pt x="1688054" y="50800"/>
                  <a:pt x="1794768" y="73724"/>
                  <a:pt x="1891254" y="41563"/>
                </a:cubicBezTo>
                <a:cubicBezTo>
                  <a:pt x="1927526" y="29473"/>
                  <a:pt x="1904807" y="35669"/>
                  <a:pt x="1960526" y="27709"/>
                </a:cubicBezTo>
                <a:cubicBezTo>
                  <a:pt x="2025181" y="30018"/>
                  <a:pt x="2089920" y="30601"/>
                  <a:pt x="2154490" y="34636"/>
                </a:cubicBezTo>
                <a:cubicBezTo>
                  <a:pt x="2182942" y="36414"/>
                  <a:pt x="2183744" y="45606"/>
                  <a:pt x="2209908" y="55418"/>
                </a:cubicBezTo>
                <a:cubicBezTo>
                  <a:pt x="2218822" y="58761"/>
                  <a:pt x="2228463" y="59730"/>
                  <a:pt x="2237617" y="62345"/>
                </a:cubicBezTo>
                <a:cubicBezTo>
                  <a:pt x="2244638" y="64351"/>
                  <a:pt x="2251472" y="66963"/>
                  <a:pt x="2258399" y="69272"/>
                </a:cubicBezTo>
                <a:cubicBezTo>
                  <a:pt x="2260708" y="76199"/>
                  <a:pt x="2260843" y="84290"/>
                  <a:pt x="2265326" y="90054"/>
                </a:cubicBezTo>
                <a:cubicBezTo>
                  <a:pt x="2277355" y="105520"/>
                  <a:pt x="2293035" y="117763"/>
                  <a:pt x="2306890" y="131618"/>
                </a:cubicBezTo>
                <a:cubicBezTo>
                  <a:pt x="2313817" y="138545"/>
                  <a:pt x="2322238" y="144249"/>
                  <a:pt x="2327672" y="152400"/>
                </a:cubicBezTo>
                <a:cubicBezTo>
                  <a:pt x="2346960" y="181333"/>
                  <a:pt x="2335639" y="167295"/>
                  <a:pt x="2362308" y="193963"/>
                </a:cubicBezTo>
                <a:cubicBezTo>
                  <a:pt x="2364617" y="200890"/>
                  <a:pt x="2365613" y="208405"/>
                  <a:pt x="2369236" y="214745"/>
                </a:cubicBezTo>
                <a:cubicBezTo>
                  <a:pt x="2403993" y="275570"/>
                  <a:pt x="2377865" y="204299"/>
                  <a:pt x="2417726" y="284018"/>
                </a:cubicBezTo>
                <a:cubicBezTo>
                  <a:pt x="2435304" y="319174"/>
                  <a:pt x="2425853" y="303135"/>
                  <a:pt x="2445436" y="332509"/>
                </a:cubicBezTo>
                <a:cubicBezTo>
                  <a:pt x="2447745" y="339436"/>
                  <a:pt x="2450357" y="346270"/>
                  <a:pt x="2452363" y="353291"/>
                </a:cubicBezTo>
                <a:cubicBezTo>
                  <a:pt x="2454978" y="362445"/>
                  <a:pt x="2455032" y="372485"/>
                  <a:pt x="2459290" y="381000"/>
                </a:cubicBezTo>
                <a:cubicBezTo>
                  <a:pt x="2466737" y="395893"/>
                  <a:pt x="2486999" y="422563"/>
                  <a:pt x="2486999" y="422563"/>
                </a:cubicBezTo>
                <a:cubicBezTo>
                  <a:pt x="2508018" y="485624"/>
                  <a:pt x="2475774" y="386023"/>
                  <a:pt x="2500854" y="477982"/>
                </a:cubicBezTo>
                <a:cubicBezTo>
                  <a:pt x="2504697" y="492071"/>
                  <a:pt x="2510090" y="505691"/>
                  <a:pt x="2514708" y="519545"/>
                </a:cubicBezTo>
                <a:lnTo>
                  <a:pt x="2528563" y="561109"/>
                </a:lnTo>
                <a:cubicBezTo>
                  <a:pt x="2528563" y="561110"/>
                  <a:pt x="2542416" y="602671"/>
                  <a:pt x="2542417" y="602672"/>
                </a:cubicBezTo>
                <a:lnTo>
                  <a:pt x="2556272" y="623454"/>
                </a:lnTo>
                <a:cubicBezTo>
                  <a:pt x="2570057" y="664811"/>
                  <a:pt x="2561689" y="634866"/>
                  <a:pt x="2570126" y="706582"/>
                </a:cubicBezTo>
                <a:cubicBezTo>
                  <a:pt x="2572301" y="725071"/>
                  <a:pt x="2574745" y="743527"/>
                  <a:pt x="2577054" y="762000"/>
                </a:cubicBezTo>
                <a:cubicBezTo>
                  <a:pt x="2574745" y="822036"/>
                  <a:pt x="2573284" y="882111"/>
                  <a:pt x="2570126" y="942109"/>
                </a:cubicBezTo>
                <a:cubicBezTo>
                  <a:pt x="2569191" y="959868"/>
                  <a:pt x="2564154" y="1037901"/>
                  <a:pt x="2556272" y="1066800"/>
                </a:cubicBezTo>
                <a:cubicBezTo>
                  <a:pt x="2553000" y="1078797"/>
                  <a:pt x="2547035" y="1089891"/>
                  <a:pt x="2542417" y="1101436"/>
                </a:cubicBezTo>
                <a:cubicBezTo>
                  <a:pt x="2540537" y="1110838"/>
                  <a:pt x="2532755" y="1152604"/>
                  <a:pt x="2528563" y="1163782"/>
                </a:cubicBezTo>
                <a:cubicBezTo>
                  <a:pt x="2524937" y="1173451"/>
                  <a:pt x="2518776" y="1181999"/>
                  <a:pt x="2514708" y="1191491"/>
                </a:cubicBezTo>
                <a:cubicBezTo>
                  <a:pt x="2497499" y="1231643"/>
                  <a:pt x="2520553" y="1193115"/>
                  <a:pt x="2493926" y="1233054"/>
                </a:cubicBezTo>
                <a:cubicBezTo>
                  <a:pt x="2491617" y="1239981"/>
                  <a:pt x="2490264" y="1247305"/>
                  <a:pt x="2486999" y="1253836"/>
                </a:cubicBezTo>
                <a:cubicBezTo>
                  <a:pt x="2483276" y="1261283"/>
                  <a:pt x="2475778" y="1266720"/>
                  <a:pt x="2473145" y="1274618"/>
                </a:cubicBezTo>
                <a:cubicBezTo>
                  <a:pt x="2466568" y="1294348"/>
                  <a:pt x="2469852" y="1317951"/>
                  <a:pt x="2459290" y="1336963"/>
                </a:cubicBezTo>
                <a:cubicBezTo>
                  <a:pt x="2451203" y="1351519"/>
                  <a:pt x="2431581" y="1378527"/>
                  <a:pt x="2431581" y="1378527"/>
                </a:cubicBezTo>
                <a:cubicBezTo>
                  <a:pt x="2429272" y="1385454"/>
                  <a:pt x="2429137" y="1393545"/>
                  <a:pt x="2424654" y="1399309"/>
                </a:cubicBezTo>
                <a:cubicBezTo>
                  <a:pt x="2412625" y="1414775"/>
                  <a:pt x="2396945" y="1427018"/>
                  <a:pt x="2383090" y="1440872"/>
                </a:cubicBezTo>
                <a:lnTo>
                  <a:pt x="2362308" y="1461654"/>
                </a:lnTo>
                <a:lnTo>
                  <a:pt x="2320745" y="1503218"/>
                </a:lnTo>
                <a:cubicBezTo>
                  <a:pt x="2313818" y="1510145"/>
                  <a:pt x="2308364" y="1518960"/>
                  <a:pt x="2299963" y="1524000"/>
                </a:cubicBezTo>
                <a:cubicBezTo>
                  <a:pt x="2288417" y="1530927"/>
                  <a:pt x="2276529" y="1537313"/>
                  <a:pt x="2265326" y="1544782"/>
                </a:cubicBezTo>
                <a:cubicBezTo>
                  <a:pt x="2255720" y="1551186"/>
                  <a:pt x="2247641" y="1559835"/>
                  <a:pt x="2237617" y="1565563"/>
                </a:cubicBezTo>
                <a:cubicBezTo>
                  <a:pt x="2231277" y="1569186"/>
                  <a:pt x="2223367" y="1569225"/>
                  <a:pt x="2216836" y="1572491"/>
                </a:cubicBezTo>
                <a:cubicBezTo>
                  <a:pt x="2169003" y="1596408"/>
                  <a:pt x="2226006" y="1578857"/>
                  <a:pt x="2168345" y="1593272"/>
                </a:cubicBezTo>
                <a:cubicBezTo>
                  <a:pt x="2071358" y="1657932"/>
                  <a:pt x="2148459" y="1612287"/>
                  <a:pt x="1870472" y="1600200"/>
                </a:cubicBezTo>
                <a:cubicBezTo>
                  <a:pt x="1856439" y="1599590"/>
                  <a:pt x="1842930" y="1594097"/>
                  <a:pt x="1828908" y="1593272"/>
                </a:cubicBezTo>
                <a:cubicBezTo>
                  <a:pt x="1674306" y="1584177"/>
                  <a:pt x="1295835" y="1580876"/>
                  <a:pt x="1205454" y="1579418"/>
                </a:cubicBezTo>
                <a:cubicBezTo>
                  <a:pt x="1170818" y="1577109"/>
                  <a:pt x="1136067" y="1576125"/>
                  <a:pt x="1101545" y="1572491"/>
                </a:cubicBezTo>
                <a:cubicBezTo>
                  <a:pt x="1092077" y="1571494"/>
                  <a:pt x="1083261" y="1566909"/>
                  <a:pt x="1073836" y="1565563"/>
                </a:cubicBezTo>
                <a:cubicBezTo>
                  <a:pt x="1050863" y="1562281"/>
                  <a:pt x="1027689" y="1560563"/>
                  <a:pt x="1004563" y="1558636"/>
                </a:cubicBezTo>
                <a:cubicBezTo>
                  <a:pt x="859467" y="1546545"/>
                  <a:pt x="895017" y="1553272"/>
                  <a:pt x="699763" y="1544782"/>
                </a:cubicBezTo>
                <a:cubicBezTo>
                  <a:pt x="662780" y="1543174"/>
                  <a:pt x="625816" y="1540928"/>
                  <a:pt x="588926" y="1537854"/>
                </a:cubicBezTo>
                <a:cubicBezTo>
                  <a:pt x="542674" y="1534000"/>
                  <a:pt x="450381" y="1524000"/>
                  <a:pt x="450381" y="1524000"/>
                </a:cubicBezTo>
                <a:cubicBezTo>
                  <a:pt x="400296" y="1511478"/>
                  <a:pt x="394165" y="1510599"/>
                  <a:pt x="346472" y="1496291"/>
                </a:cubicBezTo>
                <a:cubicBezTo>
                  <a:pt x="297855" y="1481706"/>
                  <a:pt x="359782" y="1498418"/>
                  <a:pt x="291054" y="1475509"/>
                </a:cubicBezTo>
                <a:cubicBezTo>
                  <a:pt x="282022" y="1472498"/>
                  <a:pt x="272581" y="1470891"/>
                  <a:pt x="263345" y="1468582"/>
                </a:cubicBezTo>
                <a:cubicBezTo>
                  <a:pt x="226398" y="1413163"/>
                  <a:pt x="274891" y="1480128"/>
                  <a:pt x="228708" y="1433945"/>
                </a:cubicBezTo>
                <a:cubicBezTo>
                  <a:pt x="218253" y="1423490"/>
                  <a:pt x="210822" y="1410360"/>
                  <a:pt x="200999" y="1399309"/>
                </a:cubicBezTo>
                <a:cubicBezTo>
                  <a:pt x="176566" y="1371821"/>
                  <a:pt x="178318" y="1374952"/>
                  <a:pt x="152508" y="1357745"/>
                </a:cubicBezTo>
                <a:cubicBezTo>
                  <a:pt x="150199" y="1348509"/>
                  <a:pt x="150862" y="1337958"/>
                  <a:pt x="145581" y="1330036"/>
                </a:cubicBezTo>
                <a:cubicBezTo>
                  <a:pt x="140963" y="1323109"/>
                  <a:pt x="130399" y="1322342"/>
                  <a:pt x="124799" y="1316182"/>
                </a:cubicBezTo>
                <a:cubicBezTo>
                  <a:pt x="107089" y="1296701"/>
                  <a:pt x="90912" y="1275742"/>
                  <a:pt x="76308" y="1253836"/>
                </a:cubicBezTo>
                <a:cubicBezTo>
                  <a:pt x="36602" y="1194274"/>
                  <a:pt x="84209" y="1269637"/>
                  <a:pt x="55526" y="1212272"/>
                </a:cubicBezTo>
                <a:cubicBezTo>
                  <a:pt x="51803" y="1204826"/>
                  <a:pt x="46290" y="1198418"/>
                  <a:pt x="41672" y="1191491"/>
                </a:cubicBezTo>
                <a:cubicBezTo>
                  <a:pt x="38155" y="1177422"/>
                  <a:pt x="33782" y="1156919"/>
                  <a:pt x="27817" y="1143000"/>
                </a:cubicBezTo>
                <a:cubicBezTo>
                  <a:pt x="23749" y="1133508"/>
                  <a:pt x="18581" y="1124527"/>
                  <a:pt x="13963" y="1115291"/>
                </a:cubicBezTo>
                <a:cubicBezTo>
                  <a:pt x="11654" y="1096818"/>
                  <a:pt x="9497" y="1078325"/>
                  <a:pt x="7036" y="1059872"/>
                </a:cubicBezTo>
                <a:cubicBezTo>
                  <a:pt x="4878" y="1043688"/>
                  <a:pt x="1067" y="1027681"/>
                  <a:pt x="108" y="1011382"/>
                </a:cubicBezTo>
                <a:cubicBezTo>
                  <a:pt x="-1248" y="988331"/>
                  <a:pt x="10499" y="990599"/>
                  <a:pt x="13963" y="928254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0099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pic>
        <p:nvPicPr>
          <p:cNvPr id="11269" name="Picture 974" descr="C29501_g">
            <a:hlinkClick r:id="rId3"/>
            <a:extLst>
              <a:ext uri="{FF2B5EF4-FFF2-40B4-BE49-F238E27FC236}">
                <a16:creationId xmlns:a16="http://schemas.microsoft.com/office/drawing/2014/main" id="{6E18B03D-A8F8-4D5E-8F22-AA25E00BE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019" y="1085373"/>
            <a:ext cx="868298" cy="78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255" descr="T-kobling Markslöjd Smart">
            <a:extLst>
              <a:ext uri="{FF2B5EF4-FFF2-40B4-BE49-F238E27FC236}">
                <a16:creationId xmlns:a16="http://schemas.microsoft.com/office/drawing/2014/main" id="{FCDACF48-CA03-4781-943F-4EC2FA929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289352" y="1764505"/>
            <a:ext cx="1010947" cy="1010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212" descr="Kuleventil, langt grep 1/2&quot; m/Nippel">
            <a:extLst>
              <a:ext uri="{FF2B5EF4-FFF2-40B4-BE49-F238E27FC236}">
                <a16:creationId xmlns:a16="http://schemas.microsoft.com/office/drawing/2014/main" id="{6158C968-6CB2-4DCD-9C5B-DED05BCDD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5432">
            <a:off x="1818859" y="505473"/>
            <a:ext cx="1418737" cy="109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" name="Rektangel 429">
            <a:extLst>
              <a:ext uri="{FF2B5EF4-FFF2-40B4-BE49-F238E27FC236}">
                <a16:creationId xmlns:a16="http://schemas.microsoft.com/office/drawing/2014/main" id="{3998E4D7-13D6-4E2A-8AAD-ED8BAD0161D4}"/>
              </a:ext>
            </a:extLst>
          </p:cNvPr>
          <p:cNvSpPr/>
          <p:nvPr/>
        </p:nvSpPr>
        <p:spPr>
          <a:xfrm>
            <a:off x="1524258" y="3519707"/>
            <a:ext cx="2404875" cy="242968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pic>
        <p:nvPicPr>
          <p:cNvPr id="11273" name="Picture 255" descr="T-kobling Markslöjd Smart">
            <a:extLst>
              <a:ext uri="{FF2B5EF4-FFF2-40B4-BE49-F238E27FC236}">
                <a16:creationId xmlns:a16="http://schemas.microsoft.com/office/drawing/2014/main" id="{920CDF83-72CF-41D0-8962-E4C254753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596" y="3485595"/>
            <a:ext cx="1009395" cy="100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255" descr="T-kobling Markslöjd Smart">
            <a:extLst>
              <a:ext uri="{FF2B5EF4-FFF2-40B4-BE49-F238E27FC236}">
                <a16:creationId xmlns:a16="http://schemas.microsoft.com/office/drawing/2014/main" id="{C7AAD716-8961-4533-824D-1B96E6EFF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44" y="4687257"/>
            <a:ext cx="989239" cy="99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3" name="Frihåndsform: figur 282">
            <a:extLst>
              <a:ext uri="{FF2B5EF4-FFF2-40B4-BE49-F238E27FC236}">
                <a16:creationId xmlns:a16="http://schemas.microsoft.com/office/drawing/2014/main" id="{24FD510E-D03A-49CC-9C3C-086D3A8A5EEF}"/>
              </a:ext>
            </a:extLst>
          </p:cNvPr>
          <p:cNvSpPr/>
          <p:nvPr/>
        </p:nvSpPr>
        <p:spPr>
          <a:xfrm>
            <a:off x="4616644" y="2104326"/>
            <a:ext cx="6087386" cy="3828261"/>
          </a:xfrm>
          <a:custGeom>
            <a:avLst/>
            <a:gdLst>
              <a:gd name="connsiteX0" fmla="*/ 7518400 w 7693891"/>
              <a:gd name="connsiteY0" fmla="*/ 120073 h 5911273"/>
              <a:gd name="connsiteX1" fmla="*/ 6908800 w 7693891"/>
              <a:gd name="connsiteY1" fmla="*/ 110837 h 5911273"/>
              <a:gd name="connsiteX2" fmla="*/ 6705600 w 7693891"/>
              <a:gd name="connsiteY2" fmla="*/ 101600 h 5911273"/>
              <a:gd name="connsiteX3" fmla="*/ 6437746 w 7693891"/>
              <a:gd name="connsiteY3" fmla="*/ 92364 h 5911273"/>
              <a:gd name="connsiteX4" fmla="*/ 6243782 w 7693891"/>
              <a:gd name="connsiteY4" fmla="*/ 73891 h 5911273"/>
              <a:gd name="connsiteX5" fmla="*/ 6160655 w 7693891"/>
              <a:gd name="connsiteY5" fmla="*/ 64655 h 5911273"/>
              <a:gd name="connsiteX6" fmla="*/ 6040582 w 7693891"/>
              <a:gd name="connsiteY6" fmla="*/ 55418 h 5911273"/>
              <a:gd name="connsiteX7" fmla="*/ 5846619 w 7693891"/>
              <a:gd name="connsiteY7" fmla="*/ 27709 h 5911273"/>
              <a:gd name="connsiteX8" fmla="*/ 5532582 w 7693891"/>
              <a:gd name="connsiteY8" fmla="*/ 0 h 5911273"/>
              <a:gd name="connsiteX9" fmla="*/ 4830619 w 7693891"/>
              <a:gd name="connsiteY9" fmla="*/ 9237 h 5911273"/>
              <a:gd name="connsiteX10" fmla="*/ 4802909 w 7693891"/>
              <a:gd name="connsiteY10" fmla="*/ 18473 h 5911273"/>
              <a:gd name="connsiteX11" fmla="*/ 4765964 w 7693891"/>
              <a:gd name="connsiteY11" fmla="*/ 27709 h 5911273"/>
              <a:gd name="connsiteX12" fmla="*/ 4710546 w 7693891"/>
              <a:gd name="connsiteY12" fmla="*/ 46182 h 5911273"/>
              <a:gd name="connsiteX13" fmla="*/ 4664364 w 7693891"/>
              <a:gd name="connsiteY13" fmla="*/ 55418 h 5911273"/>
              <a:gd name="connsiteX14" fmla="*/ 4572000 w 7693891"/>
              <a:gd name="connsiteY14" fmla="*/ 83127 h 5911273"/>
              <a:gd name="connsiteX15" fmla="*/ 4544291 w 7693891"/>
              <a:gd name="connsiteY15" fmla="*/ 101600 h 5911273"/>
              <a:gd name="connsiteX16" fmla="*/ 4433455 w 7693891"/>
              <a:gd name="connsiteY16" fmla="*/ 129309 h 5911273"/>
              <a:gd name="connsiteX17" fmla="*/ 4378037 w 7693891"/>
              <a:gd name="connsiteY17" fmla="*/ 147782 h 5911273"/>
              <a:gd name="connsiteX18" fmla="*/ 4313382 w 7693891"/>
              <a:gd name="connsiteY18" fmla="*/ 166255 h 5911273"/>
              <a:gd name="connsiteX19" fmla="*/ 4285673 w 7693891"/>
              <a:gd name="connsiteY19" fmla="*/ 184727 h 5911273"/>
              <a:gd name="connsiteX20" fmla="*/ 4211782 w 7693891"/>
              <a:gd name="connsiteY20" fmla="*/ 203200 h 5911273"/>
              <a:gd name="connsiteX21" fmla="*/ 4100946 w 7693891"/>
              <a:gd name="connsiteY21" fmla="*/ 240146 h 5911273"/>
              <a:gd name="connsiteX22" fmla="*/ 4073237 w 7693891"/>
              <a:gd name="connsiteY22" fmla="*/ 249382 h 5911273"/>
              <a:gd name="connsiteX23" fmla="*/ 4045528 w 7693891"/>
              <a:gd name="connsiteY23" fmla="*/ 258618 h 5911273"/>
              <a:gd name="connsiteX24" fmla="*/ 4017819 w 7693891"/>
              <a:gd name="connsiteY24" fmla="*/ 286327 h 5911273"/>
              <a:gd name="connsiteX25" fmla="*/ 3962400 w 7693891"/>
              <a:gd name="connsiteY25" fmla="*/ 304800 h 5911273"/>
              <a:gd name="connsiteX26" fmla="*/ 3934691 w 7693891"/>
              <a:gd name="connsiteY26" fmla="*/ 332509 h 5911273"/>
              <a:gd name="connsiteX27" fmla="*/ 3879273 w 7693891"/>
              <a:gd name="connsiteY27" fmla="*/ 350982 h 5911273"/>
              <a:gd name="connsiteX28" fmla="*/ 3814619 w 7693891"/>
              <a:gd name="connsiteY28" fmla="*/ 387927 h 5911273"/>
              <a:gd name="connsiteX29" fmla="*/ 3749964 w 7693891"/>
              <a:gd name="connsiteY29" fmla="*/ 434109 h 5911273"/>
              <a:gd name="connsiteX30" fmla="*/ 3685309 w 7693891"/>
              <a:gd name="connsiteY30" fmla="*/ 471055 h 5911273"/>
              <a:gd name="connsiteX31" fmla="*/ 3657600 w 7693891"/>
              <a:gd name="connsiteY31" fmla="*/ 480291 h 5911273"/>
              <a:gd name="connsiteX32" fmla="*/ 3592946 w 7693891"/>
              <a:gd name="connsiteY32" fmla="*/ 517237 h 5911273"/>
              <a:gd name="connsiteX33" fmla="*/ 3565237 w 7693891"/>
              <a:gd name="connsiteY33" fmla="*/ 535709 h 5911273"/>
              <a:gd name="connsiteX34" fmla="*/ 3528291 w 7693891"/>
              <a:gd name="connsiteY34" fmla="*/ 554182 h 5911273"/>
              <a:gd name="connsiteX35" fmla="*/ 3500582 w 7693891"/>
              <a:gd name="connsiteY35" fmla="*/ 572655 h 5911273"/>
              <a:gd name="connsiteX36" fmla="*/ 3463637 w 7693891"/>
              <a:gd name="connsiteY36" fmla="*/ 581891 h 5911273"/>
              <a:gd name="connsiteX37" fmla="*/ 3408219 w 7693891"/>
              <a:gd name="connsiteY37" fmla="*/ 618837 h 5911273"/>
              <a:gd name="connsiteX38" fmla="*/ 3352800 w 7693891"/>
              <a:gd name="connsiteY38" fmla="*/ 655782 h 5911273"/>
              <a:gd name="connsiteX39" fmla="*/ 3315855 w 7693891"/>
              <a:gd name="connsiteY39" fmla="*/ 683491 h 5911273"/>
              <a:gd name="connsiteX40" fmla="*/ 3288146 w 7693891"/>
              <a:gd name="connsiteY40" fmla="*/ 692727 h 5911273"/>
              <a:gd name="connsiteX41" fmla="*/ 3251200 w 7693891"/>
              <a:gd name="connsiteY41" fmla="*/ 720437 h 5911273"/>
              <a:gd name="connsiteX42" fmla="*/ 3223491 w 7693891"/>
              <a:gd name="connsiteY42" fmla="*/ 748146 h 5911273"/>
              <a:gd name="connsiteX43" fmla="*/ 3195782 w 7693891"/>
              <a:gd name="connsiteY43" fmla="*/ 766618 h 5911273"/>
              <a:gd name="connsiteX44" fmla="*/ 3140364 w 7693891"/>
              <a:gd name="connsiteY44" fmla="*/ 803564 h 5911273"/>
              <a:gd name="connsiteX45" fmla="*/ 3057237 w 7693891"/>
              <a:gd name="connsiteY45" fmla="*/ 886691 h 5911273"/>
              <a:gd name="connsiteX46" fmla="*/ 3029528 w 7693891"/>
              <a:gd name="connsiteY46" fmla="*/ 914400 h 5911273"/>
              <a:gd name="connsiteX47" fmla="*/ 2992582 w 7693891"/>
              <a:gd name="connsiteY47" fmla="*/ 960582 h 5911273"/>
              <a:gd name="connsiteX48" fmla="*/ 2927928 w 7693891"/>
              <a:gd name="connsiteY48" fmla="*/ 1025237 h 5911273"/>
              <a:gd name="connsiteX49" fmla="*/ 2881746 w 7693891"/>
              <a:gd name="connsiteY49" fmla="*/ 1080655 h 5911273"/>
              <a:gd name="connsiteX50" fmla="*/ 2817091 w 7693891"/>
              <a:gd name="connsiteY50" fmla="*/ 1154546 h 5911273"/>
              <a:gd name="connsiteX51" fmla="*/ 2798619 w 7693891"/>
              <a:gd name="connsiteY51" fmla="*/ 1191491 h 5911273"/>
              <a:gd name="connsiteX52" fmla="*/ 2761673 w 7693891"/>
              <a:gd name="connsiteY52" fmla="*/ 1219200 h 5911273"/>
              <a:gd name="connsiteX53" fmla="*/ 2743200 w 7693891"/>
              <a:gd name="connsiteY53" fmla="*/ 1246909 h 5911273"/>
              <a:gd name="connsiteX54" fmla="*/ 2678546 w 7693891"/>
              <a:gd name="connsiteY54" fmla="*/ 1311564 h 5911273"/>
              <a:gd name="connsiteX55" fmla="*/ 2632364 w 7693891"/>
              <a:gd name="connsiteY55" fmla="*/ 1376218 h 5911273"/>
              <a:gd name="connsiteX56" fmla="*/ 2604655 w 7693891"/>
              <a:gd name="connsiteY56" fmla="*/ 1403927 h 5911273"/>
              <a:gd name="connsiteX57" fmla="*/ 2586182 w 7693891"/>
              <a:gd name="connsiteY57" fmla="*/ 1431637 h 5911273"/>
              <a:gd name="connsiteX58" fmla="*/ 2530764 w 7693891"/>
              <a:gd name="connsiteY58" fmla="*/ 1468582 h 5911273"/>
              <a:gd name="connsiteX59" fmla="*/ 2475346 w 7693891"/>
              <a:gd name="connsiteY59" fmla="*/ 1496291 h 5911273"/>
              <a:gd name="connsiteX60" fmla="*/ 2419928 w 7693891"/>
              <a:gd name="connsiteY60" fmla="*/ 1533237 h 5911273"/>
              <a:gd name="connsiteX61" fmla="*/ 2392219 w 7693891"/>
              <a:gd name="connsiteY61" fmla="*/ 1560946 h 5911273"/>
              <a:gd name="connsiteX62" fmla="*/ 2336800 w 7693891"/>
              <a:gd name="connsiteY62" fmla="*/ 1579418 h 5911273"/>
              <a:gd name="connsiteX63" fmla="*/ 2281382 w 7693891"/>
              <a:gd name="connsiteY63" fmla="*/ 1616364 h 5911273"/>
              <a:gd name="connsiteX64" fmla="*/ 2225964 w 7693891"/>
              <a:gd name="connsiteY64" fmla="*/ 1653309 h 5911273"/>
              <a:gd name="connsiteX65" fmla="*/ 2198255 w 7693891"/>
              <a:gd name="connsiteY65" fmla="*/ 1671782 h 5911273"/>
              <a:gd name="connsiteX66" fmla="*/ 2161309 w 7693891"/>
              <a:gd name="connsiteY66" fmla="*/ 1690255 h 5911273"/>
              <a:gd name="connsiteX67" fmla="*/ 2096655 w 7693891"/>
              <a:gd name="connsiteY67" fmla="*/ 1727200 h 5911273"/>
              <a:gd name="connsiteX68" fmla="*/ 2078182 w 7693891"/>
              <a:gd name="connsiteY68" fmla="*/ 1754909 h 5911273"/>
              <a:gd name="connsiteX69" fmla="*/ 2050473 w 7693891"/>
              <a:gd name="connsiteY69" fmla="*/ 1764146 h 5911273"/>
              <a:gd name="connsiteX70" fmla="*/ 1995055 w 7693891"/>
              <a:gd name="connsiteY70" fmla="*/ 1801091 h 5911273"/>
              <a:gd name="connsiteX71" fmla="*/ 1958109 w 7693891"/>
              <a:gd name="connsiteY71" fmla="*/ 1819564 h 5911273"/>
              <a:gd name="connsiteX72" fmla="*/ 1930400 w 7693891"/>
              <a:gd name="connsiteY72" fmla="*/ 1847273 h 5911273"/>
              <a:gd name="connsiteX73" fmla="*/ 1902691 w 7693891"/>
              <a:gd name="connsiteY73" fmla="*/ 1865746 h 5911273"/>
              <a:gd name="connsiteX74" fmla="*/ 1828800 w 7693891"/>
              <a:gd name="connsiteY74" fmla="*/ 1921164 h 5911273"/>
              <a:gd name="connsiteX75" fmla="*/ 1801091 w 7693891"/>
              <a:gd name="connsiteY75" fmla="*/ 1939637 h 5911273"/>
              <a:gd name="connsiteX76" fmla="*/ 1773382 w 7693891"/>
              <a:gd name="connsiteY76" fmla="*/ 1948873 h 5911273"/>
              <a:gd name="connsiteX77" fmla="*/ 1745673 w 7693891"/>
              <a:gd name="connsiteY77" fmla="*/ 1976582 h 5911273"/>
              <a:gd name="connsiteX78" fmla="*/ 1690255 w 7693891"/>
              <a:gd name="connsiteY78" fmla="*/ 2004291 h 5911273"/>
              <a:gd name="connsiteX79" fmla="*/ 1662546 w 7693891"/>
              <a:gd name="connsiteY79" fmla="*/ 2032000 h 5911273"/>
              <a:gd name="connsiteX80" fmla="*/ 1634837 w 7693891"/>
              <a:gd name="connsiteY80" fmla="*/ 2041237 h 5911273"/>
              <a:gd name="connsiteX81" fmla="*/ 1607128 w 7693891"/>
              <a:gd name="connsiteY81" fmla="*/ 2059709 h 5911273"/>
              <a:gd name="connsiteX82" fmla="*/ 1570182 w 7693891"/>
              <a:gd name="connsiteY82" fmla="*/ 2078182 h 5911273"/>
              <a:gd name="connsiteX83" fmla="*/ 1542473 w 7693891"/>
              <a:gd name="connsiteY83" fmla="*/ 2105891 h 5911273"/>
              <a:gd name="connsiteX84" fmla="*/ 1505528 w 7693891"/>
              <a:gd name="connsiteY84" fmla="*/ 2124364 h 5911273"/>
              <a:gd name="connsiteX85" fmla="*/ 1440873 w 7693891"/>
              <a:gd name="connsiteY85" fmla="*/ 2161309 h 5911273"/>
              <a:gd name="connsiteX86" fmla="*/ 1357746 w 7693891"/>
              <a:gd name="connsiteY86" fmla="*/ 2216727 h 5911273"/>
              <a:gd name="connsiteX87" fmla="*/ 1330037 w 7693891"/>
              <a:gd name="connsiteY87" fmla="*/ 2235200 h 5911273"/>
              <a:gd name="connsiteX88" fmla="*/ 1302328 w 7693891"/>
              <a:gd name="connsiteY88" fmla="*/ 2244437 h 5911273"/>
              <a:gd name="connsiteX89" fmla="*/ 1246909 w 7693891"/>
              <a:gd name="connsiteY89" fmla="*/ 2290618 h 5911273"/>
              <a:gd name="connsiteX90" fmla="*/ 1209964 w 7693891"/>
              <a:gd name="connsiteY90" fmla="*/ 2309091 h 5911273"/>
              <a:gd name="connsiteX91" fmla="*/ 1145309 w 7693891"/>
              <a:gd name="connsiteY91" fmla="*/ 2346037 h 5911273"/>
              <a:gd name="connsiteX92" fmla="*/ 1126837 w 7693891"/>
              <a:gd name="connsiteY92" fmla="*/ 2373746 h 5911273"/>
              <a:gd name="connsiteX93" fmla="*/ 1099128 w 7693891"/>
              <a:gd name="connsiteY93" fmla="*/ 2392218 h 5911273"/>
              <a:gd name="connsiteX94" fmla="*/ 1071419 w 7693891"/>
              <a:gd name="connsiteY94" fmla="*/ 2419927 h 5911273"/>
              <a:gd name="connsiteX95" fmla="*/ 1043709 w 7693891"/>
              <a:gd name="connsiteY95" fmla="*/ 2438400 h 5911273"/>
              <a:gd name="connsiteX96" fmla="*/ 1006764 w 7693891"/>
              <a:gd name="connsiteY96" fmla="*/ 2466109 h 5911273"/>
              <a:gd name="connsiteX97" fmla="*/ 942109 w 7693891"/>
              <a:gd name="connsiteY97" fmla="*/ 2521527 h 5911273"/>
              <a:gd name="connsiteX98" fmla="*/ 895928 w 7693891"/>
              <a:gd name="connsiteY98" fmla="*/ 2576946 h 5911273"/>
              <a:gd name="connsiteX99" fmla="*/ 868219 w 7693891"/>
              <a:gd name="connsiteY99" fmla="*/ 2613891 h 5911273"/>
              <a:gd name="connsiteX100" fmla="*/ 849746 w 7693891"/>
              <a:gd name="connsiteY100" fmla="*/ 2641600 h 5911273"/>
              <a:gd name="connsiteX101" fmla="*/ 794328 w 7693891"/>
              <a:gd name="connsiteY101" fmla="*/ 2697018 h 5911273"/>
              <a:gd name="connsiteX102" fmla="*/ 738909 w 7693891"/>
              <a:gd name="connsiteY102" fmla="*/ 2761673 h 5911273"/>
              <a:gd name="connsiteX103" fmla="*/ 711200 w 7693891"/>
              <a:gd name="connsiteY103" fmla="*/ 2798618 h 5911273"/>
              <a:gd name="connsiteX104" fmla="*/ 692728 w 7693891"/>
              <a:gd name="connsiteY104" fmla="*/ 2826327 h 5911273"/>
              <a:gd name="connsiteX105" fmla="*/ 637309 w 7693891"/>
              <a:gd name="connsiteY105" fmla="*/ 2872509 h 5911273"/>
              <a:gd name="connsiteX106" fmla="*/ 591128 w 7693891"/>
              <a:gd name="connsiteY106" fmla="*/ 2946400 h 5911273"/>
              <a:gd name="connsiteX107" fmla="*/ 563419 w 7693891"/>
              <a:gd name="connsiteY107" fmla="*/ 2964873 h 5911273"/>
              <a:gd name="connsiteX108" fmla="*/ 517237 w 7693891"/>
              <a:gd name="connsiteY108" fmla="*/ 3020291 h 5911273"/>
              <a:gd name="connsiteX109" fmla="*/ 471055 w 7693891"/>
              <a:gd name="connsiteY109" fmla="*/ 3084946 h 5911273"/>
              <a:gd name="connsiteX110" fmla="*/ 443346 w 7693891"/>
              <a:gd name="connsiteY110" fmla="*/ 3103418 h 5911273"/>
              <a:gd name="connsiteX111" fmla="*/ 415637 w 7693891"/>
              <a:gd name="connsiteY111" fmla="*/ 3168073 h 5911273"/>
              <a:gd name="connsiteX112" fmla="*/ 387928 w 7693891"/>
              <a:gd name="connsiteY112" fmla="*/ 3195782 h 5911273"/>
              <a:gd name="connsiteX113" fmla="*/ 350982 w 7693891"/>
              <a:gd name="connsiteY113" fmla="*/ 3251200 h 5911273"/>
              <a:gd name="connsiteX114" fmla="*/ 341746 w 7693891"/>
              <a:gd name="connsiteY114" fmla="*/ 3278909 h 5911273"/>
              <a:gd name="connsiteX115" fmla="*/ 295564 w 7693891"/>
              <a:gd name="connsiteY115" fmla="*/ 3352800 h 5911273"/>
              <a:gd name="connsiteX116" fmla="*/ 267855 w 7693891"/>
              <a:gd name="connsiteY116" fmla="*/ 3417455 h 5911273"/>
              <a:gd name="connsiteX117" fmla="*/ 258619 w 7693891"/>
              <a:gd name="connsiteY117" fmla="*/ 3445164 h 5911273"/>
              <a:gd name="connsiteX118" fmla="*/ 240146 w 7693891"/>
              <a:gd name="connsiteY118" fmla="*/ 3472873 h 5911273"/>
              <a:gd name="connsiteX119" fmla="*/ 212437 w 7693891"/>
              <a:gd name="connsiteY119" fmla="*/ 3537527 h 5911273"/>
              <a:gd name="connsiteX120" fmla="*/ 193964 w 7693891"/>
              <a:gd name="connsiteY120" fmla="*/ 3574473 h 5911273"/>
              <a:gd name="connsiteX121" fmla="*/ 175491 w 7693891"/>
              <a:gd name="connsiteY121" fmla="*/ 3629891 h 5911273"/>
              <a:gd name="connsiteX122" fmla="*/ 157019 w 7693891"/>
              <a:gd name="connsiteY122" fmla="*/ 3666837 h 5911273"/>
              <a:gd name="connsiteX123" fmla="*/ 120073 w 7693891"/>
              <a:gd name="connsiteY123" fmla="*/ 3768437 h 5911273"/>
              <a:gd name="connsiteX124" fmla="*/ 110837 w 7693891"/>
              <a:gd name="connsiteY124" fmla="*/ 3833091 h 5911273"/>
              <a:gd name="connsiteX125" fmla="*/ 92364 w 7693891"/>
              <a:gd name="connsiteY125" fmla="*/ 3888509 h 5911273"/>
              <a:gd name="connsiteX126" fmla="*/ 73891 w 7693891"/>
              <a:gd name="connsiteY126" fmla="*/ 3953164 h 5911273"/>
              <a:gd name="connsiteX127" fmla="*/ 64655 w 7693891"/>
              <a:gd name="connsiteY127" fmla="*/ 3980873 h 5911273"/>
              <a:gd name="connsiteX128" fmla="*/ 46182 w 7693891"/>
              <a:gd name="connsiteY128" fmla="*/ 4110182 h 5911273"/>
              <a:gd name="connsiteX129" fmla="*/ 36946 w 7693891"/>
              <a:gd name="connsiteY129" fmla="*/ 4156364 h 5911273"/>
              <a:gd name="connsiteX130" fmla="*/ 18473 w 7693891"/>
              <a:gd name="connsiteY130" fmla="*/ 4276437 h 5911273"/>
              <a:gd name="connsiteX131" fmla="*/ 9237 w 7693891"/>
              <a:gd name="connsiteY131" fmla="*/ 4507346 h 5911273"/>
              <a:gd name="connsiteX132" fmla="*/ 0 w 7693891"/>
              <a:gd name="connsiteY132" fmla="*/ 4682837 h 5911273"/>
              <a:gd name="connsiteX133" fmla="*/ 9237 w 7693891"/>
              <a:gd name="connsiteY133" fmla="*/ 5135418 h 5911273"/>
              <a:gd name="connsiteX134" fmla="*/ 27709 w 7693891"/>
              <a:gd name="connsiteY134" fmla="*/ 5255491 h 5911273"/>
              <a:gd name="connsiteX135" fmla="*/ 46182 w 7693891"/>
              <a:gd name="connsiteY135" fmla="*/ 5310909 h 5911273"/>
              <a:gd name="connsiteX136" fmla="*/ 64655 w 7693891"/>
              <a:gd name="connsiteY136" fmla="*/ 5366327 h 5911273"/>
              <a:gd name="connsiteX137" fmla="*/ 73891 w 7693891"/>
              <a:gd name="connsiteY137" fmla="*/ 5394037 h 5911273"/>
              <a:gd name="connsiteX138" fmla="*/ 92364 w 7693891"/>
              <a:gd name="connsiteY138" fmla="*/ 5421746 h 5911273"/>
              <a:gd name="connsiteX139" fmla="*/ 101600 w 7693891"/>
              <a:gd name="connsiteY139" fmla="*/ 5449455 h 5911273"/>
              <a:gd name="connsiteX140" fmla="*/ 120073 w 7693891"/>
              <a:gd name="connsiteY140" fmla="*/ 5477164 h 5911273"/>
              <a:gd name="connsiteX141" fmla="*/ 129309 w 7693891"/>
              <a:gd name="connsiteY141" fmla="*/ 5514109 h 5911273"/>
              <a:gd name="connsiteX142" fmla="*/ 166255 w 7693891"/>
              <a:gd name="connsiteY142" fmla="*/ 5569527 h 5911273"/>
              <a:gd name="connsiteX143" fmla="*/ 175491 w 7693891"/>
              <a:gd name="connsiteY143" fmla="*/ 5597237 h 5911273"/>
              <a:gd name="connsiteX144" fmla="*/ 212437 w 7693891"/>
              <a:gd name="connsiteY144" fmla="*/ 5652655 h 5911273"/>
              <a:gd name="connsiteX145" fmla="*/ 249382 w 7693891"/>
              <a:gd name="connsiteY145" fmla="*/ 5698837 h 5911273"/>
              <a:gd name="connsiteX146" fmla="*/ 258619 w 7693891"/>
              <a:gd name="connsiteY146" fmla="*/ 5726546 h 5911273"/>
              <a:gd name="connsiteX147" fmla="*/ 286328 w 7693891"/>
              <a:gd name="connsiteY147" fmla="*/ 5745018 h 5911273"/>
              <a:gd name="connsiteX148" fmla="*/ 387928 w 7693891"/>
              <a:gd name="connsiteY148" fmla="*/ 5772727 h 5911273"/>
              <a:gd name="connsiteX149" fmla="*/ 822037 w 7693891"/>
              <a:gd name="connsiteY149" fmla="*/ 5781964 h 5911273"/>
              <a:gd name="connsiteX150" fmla="*/ 877455 w 7693891"/>
              <a:gd name="connsiteY150" fmla="*/ 5791200 h 5911273"/>
              <a:gd name="connsiteX151" fmla="*/ 923637 w 7693891"/>
              <a:gd name="connsiteY151" fmla="*/ 5800437 h 5911273"/>
              <a:gd name="connsiteX152" fmla="*/ 997528 w 7693891"/>
              <a:gd name="connsiteY152" fmla="*/ 5809673 h 5911273"/>
              <a:gd name="connsiteX153" fmla="*/ 1108364 w 7693891"/>
              <a:gd name="connsiteY153" fmla="*/ 5828146 h 5911273"/>
              <a:gd name="connsiteX154" fmla="*/ 1293091 w 7693891"/>
              <a:gd name="connsiteY154" fmla="*/ 5837382 h 5911273"/>
              <a:gd name="connsiteX155" fmla="*/ 1468582 w 7693891"/>
              <a:gd name="connsiteY155" fmla="*/ 5855855 h 5911273"/>
              <a:gd name="connsiteX156" fmla="*/ 1542473 w 7693891"/>
              <a:gd name="connsiteY156" fmla="*/ 5865091 h 5911273"/>
              <a:gd name="connsiteX157" fmla="*/ 1782619 w 7693891"/>
              <a:gd name="connsiteY157" fmla="*/ 5883564 h 5911273"/>
              <a:gd name="connsiteX158" fmla="*/ 1874982 w 7693891"/>
              <a:gd name="connsiteY158" fmla="*/ 5892800 h 5911273"/>
              <a:gd name="connsiteX159" fmla="*/ 1958109 w 7693891"/>
              <a:gd name="connsiteY159" fmla="*/ 5902037 h 5911273"/>
              <a:gd name="connsiteX160" fmla="*/ 2115128 w 7693891"/>
              <a:gd name="connsiteY160" fmla="*/ 5911273 h 5911273"/>
              <a:gd name="connsiteX161" fmla="*/ 4932219 w 7693891"/>
              <a:gd name="connsiteY161" fmla="*/ 5902037 h 5911273"/>
              <a:gd name="connsiteX162" fmla="*/ 5006109 w 7693891"/>
              <a:gd name="connsiteY162" fmla="*/ 5892800 h 5911273"/>
              <a:gd name="connsiteX163" fmla="*/ 5237019 w 7693891"/>
              <a:gd name="connsiteY163" fmla="*/ 5874327 h 5911273"/>
              <a:gd name="connsiteX164" fmla="*/ 5504873 w 7693891"/>
              <a:gd name="connsiteY164" fmla="*/ 5865091 h 5911273"/>
              <a:gd name="connsiteX165" fmla="*/ 5643419 w 7693891"/>
              <a:gd name="connsiteY165" fmla="*/ 5855855 h 5911273"/>
              <a:gd name="connsiteX166" fmla="*/ 6991928 w 7693891"/>
              <a:gd name="connsiteY166" fmla="*/ 5846618 h 5911273"/>
              <a:gd name="connsiteX167" fmla="*/ 7241309 w 7693891"/>
              <a:gd name="connsiteY167" fmla="*/ 5828146 h 5911273"/>
              <a:gd name="connsiteX168" fmla="*/ 7370619 w 7693891"/>
              <a:gd name="connsiteY168" fmla="*/ 5800437 h 5911273"/>
              <a:gd name="connsiteX169" fmla="*/ 7435273 w 7693891"/>
              <a:gd name="connsiteY169" fmla="*/ 5781964 h 5911273"/>
              <a:gd name="connsiteX170" fmla="*/ 7509164 w 7693891"/>
              <a:gd name="connsiteY170" fmla="*/ 5763491 h 5911273"/>
              <a:gd name="connsiteX171" fmla="*/ 7583055 w 7693891"/>
              <a:gd name="connsiteY171" fmla="*/ 5745018 h 5911273"/>
              <a:gd name="connsiteX172" fmla="*/ 7610764 w 7693891"/>
              <a:gd name="connsiteY172" fmla="*/ 5726546 h 5911273"/>
              <a:gd name="connsiteX173" fmla="*/ 7638473 w 7693891"/>
              <a:gd name="connsiteY173" fmla="*/ 5671127 h 5911273"/>
              <a:gd name="connsiteX174" fmla="*/ 7656946 w 7693891"/>
              <a:gd name="connsiteY174" fmla="*/ 5643418 h 5911273"/>
              <a:gd name="connsiteX175" fmla="*/ 7684655 w 7693891"/>
              <a:gd name="connsiteY175" fmla="*/ 5246255 h 5911273"/>
              <a:gd name="connsiteX176" fmla="*/ 7693891 w 7693891"/>
              <a:gd name="connsiteY176" fmla="*/ 5163127 h 5911273"/>
              <a:gd name="connsiteX177" fmla="*/ 7684655 w 7693891"/>
              <a:gd name="connsiteY177" fmla="*/ 4682837 h 5911273"/>
              <a:gd name="connsiteX178" fmla="*/ 7675419 w 7693891"/>
              <a:gd name="connsiteY178" fmla="*/ 4590473 h 5911273"/>
              <a:gd name="connsiteX179" fmla="*/ 7656946 w 7693891"/>
              <a:gd name="connsiteY179" fmla="*/ 4470400 h 5911273"/>
              <a:gd name="connsiteX180" fmla="*/ 7647709 w 7693891"/>
              <a:gd name="connsiteY180" fmla="*/ 4331855 h 5911273"/>
              <a:gd name="connsiteX181" fmla="*/ 7638473 w 7693891"/>
              <a:gd name="connsiteY181" fmla="*/ 4267200 h 5911273"/>
              <a:gd name="connsiteX182" fmla="*/ 7629237 w 7693891"/>
              <a:gd name="connsiteY182" fmla="*/ 4128655 h 5911273"/>
              <a:gd name="connsiteX183" fmla="*/ 7620000 w 7693891"/>
              <a:gd name="connsiteY183" fmla="*/ 3371273 h 5911273"/>
              <a:gd name="connsiteX184" fmla="*/ 7610764 w 7693891"/>
              <a:gd name="connsiteY184" fmla="*/ 3140364 h 5911273"/>
              <a:gd name="connsiteX185" fmla="*/ 7620000 w 7693891"/>
              <a:gd name="connsiteY185" fmla="*/ 2503055 h 5911273"/>
              <a:gd name="connsiteX186" fmla="*/ 7638473 w 7693891"/>
              <a:gd name="connsiteY186" fmla="*/ 2336800 h 5911273"/>
              <a:gd name="connsiteX187" fmla="*/ 7647709 w 7693891"/>
              <a:gd name="connsiteY187" fmla="*/ 2161309 h 5911273"/>
              <a:gd name="connsiteX188" fmla="*/ 7666182 w 7693891"/>
              <a:gd name="connsiteY188" fmla="*/ 1939637 h 5911273"/>
              <a:gd name="connsiteX189" fmla="*/ 7656946 w 7693891"/>
              <a:gd name="connsiteY189" fmla="*/ 1283855 h 5911273"/>
              <a:gd name="connsiteX190" fmla="*/ 7647709 w 7693891"/>
              <a:gd name="connsiteY190" fmla="*/ 1209964 h 5911273"/>
              <a:gd name="connsiteX191" fmla="*/ 7638473 w 7693891"/>
              <a:gd name="connsiteY191" fmla="*/ 1071418 h 5911273"/>
              <a:gd name="connsiteX192" fmla="*/ 7629237 w 7693891"/>
              <a:gd name="connsiteY192" fmla="*/ 1025237 h 5911273"/>
              <a:gd name="connsiteX193" fmla="*/ 7620000 w 7693891"/>
              <a:gd name="connsiteY193" fmla="*/ 942109 h 5911273"/>
              <a:gd name="connsiteX194" fmla="*/ 7610764 w 7693891"/>
              <a:gd name="connsiteY194" fmla="*/ 748146 h 5911273"/>
              <a:gd name="connsiteX195" fmla="*/ 7592291 w 7693891"/>
              <a:gd name="connsiteY195" fmla="*/ 424873 h 5911273"/>
              <a:gd name="connsiteX196" fmla="*/ 7583055 w 7693891"/>
              <a:gd name="connsiteY196" fmla="*/ 240146 h 5911273"/>
              <a:gd name="connsiteX197" fmla="*/ 7573819 w 7693891"/>
              <a:gd name="connsiteY197" fmla="*/ 175491 h 5911273"/>
              <a:gd name="connsiteX198" fmla="*/ 7518400 w 7693891"/>
              <a:gd name="connsiteY198" fmla="*/ 120073 h 591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</a:cxnLst>
            <a:rect l="l" t="t" r="r" b="b"/>
            <a:pathLst>
              <a:path w="7693891" h="5911273">
                <a:moveTo>
                  <a:pt x="7518400" y="120073"/>
                </a:moveTo>
                <a:cubicBezTo>
                  <a:pt x="7407563" y="109297"/>
                  <a:pt x="7111971" y="115455"/>
                  <a:pt x="6908800" y="110837"/>
                </a:cubicBezTo>
                <a:cubicBezTo>
                  <a:pt x="6841014" y="109296"/>
                  <a:pt x="6773351" y="104257"/>
                  <a:pt x="6705600" y="101600"/>
                </a:cubicBezTo>
                <a:lnTo>
                  <a:pt x="6437746" y="92364"/>
                </a:lnTo>
                <a:lnTo>
                  <a:pt x="6243782" y="73891"/>
                </a:lnTo>
                <a:cubicBezTo>
                  <a:pt x="6216073" y="70812"/>
                  <a:pt x="6188420" y="67179"/>
                  <a:pt x="6160655" y="64655"/>
                </a:cubicBezTo>
                <a:cubicBezTo>
                  <a:pt x="6120677" y="61021"/>
                  <a:pt x="6080606" y="58497"/>
                  <a:pt x="6040582" y="55418"/>
                </a:cubicBezTo>
                <a:cubicBezTo>
                  <a:pt x="5958639" y="39030"/>
                  <a:pt x="5969125" y="39959"/>
                  <a:pt x="5846619" y="27709"/>
                </a:cubicBezTo>
                <a:cubicBezTo>
                  <a:pt x="5618893" y="4937"/>
                  <a:pt x="5723617" y="13646"/>
                  <a:pt x="5532582" y="0"/>
                </a:cubicBezTo>
                <a:lnTo>
                  <a:pt x="4830619" y="9237"/>
                </a:lnTo>
                <a:cubicBezTo>
                  <a:pt x="4820886" y="9483"/>
                  <a:pt x="4812271" y="15798"/>
                  <a:pt x="4802909" y="18473"/>
                </a:cubicBezTo>
                <a:cubicBezTo>
                  <a:pt x="4790703" y="21960"/>
                  <a:pt x="4778123" y="24061"/>
                  <a:pt x="4765964" y="27709"/>
                </a:cubicBezTo>
                <a:cubicBezTo>
                  <a:pt x="4747313" y="33304"/>
                  <a:pt x="4729640" y="42363"/>
                  <a:pt x="4710546" y="46182"/>
                </a:cubicBezTo>
                <a:cubicBezTo>
                  <a:pt x="4695152" y="49261"/>
                  <a:pt x="4679510" y="51287"/>
                  <a:pt x="4664364" y="55418"/>
                </a:cubicBezTo>
                <a:cubicBezTo>
                  <a:pt x="4417087" y="122857"/>
                  <a:pt x="4745064" y="39863"/>
                  <a:pt x="4572000" y="83127"/>
                </a:cubicBezTo>
                <a:cubicBezTo>
                  <a:pt x="4562764" y="89285"/>
                  <a:pt x="4554723" y="97806"/>
                  <a:pt x="4544291" y="101600"/>
                </a:cubicBezTo>
                <a:cubicBezTo>
                  <a:pt x="4442641" y="138564"/>
                  <a:pt x="4502752" y="106209"/>
                  <a:pt x="4433455" y="129309"/>
                </a:cubicBezTo>
                <a:cubicBezTo>
                  <a:pt x="4414982" y="135467"/>
                  <a:pt x="4396928" y="143060"/>
                  <a:pt x="4378037" y="147782"/>
                </a:cubicBezTo>
                <a:cubicBezTo>
                  <a:pt x="4366192" y="150743"/>
                  <a:pt x="4326638" y="159627"/>
                  <a:pt x="4313382" y="166255"/>
                </a:cubicBezTo>
                <a:cubicBezTo>
                  <a:pt x="4303453" y="171219"/>
                  <a:pt x="4296105" y="180933"/>
                  <a:pt x="4285673" y="184727"/>
                </a:cubicBezTo>
                <a:cubicBezTo>
                  <a:pt x="4261813" y="193403"/>
                  <a:pt x="4235867" y="195171"/>
                  <a:pt x="4211782" y="203200"/>
                </a:cubicBezTo>
                <a:lnTo>
                  <a:pt x="4100946" y="240146"/>
                </a:lnTo>
                <a:lnTo>
                  <a:pt x="4073237" y="249382"/>
                </a:lnTo>
                <a:lnTo>
                  <a:pt x="4045528" y="258618"/>
                </a:lnTo>
                <a:cubicBezTo>
                  <a:pt x="4036292" y="267854"/>
                  <a:pt x="4029237" y="279983"/>
                  <a:pt x="4017819" y="286327"/>
                </a:cubicBezTo>
                <a:cubicBezTo>
                  <a:pt x="4000797" y="295784"/>
                  <a:pt x="3962400" y="304800"/>
                  <a:pt x="3962400" y="304800"/>
                </a:cubicBezTo>
                <a:cubicBezTo>
                  <a:pt x="3953164" y="314036"/>
                  <a:pt x="3946109" y="326165"/>
                  <a:pt x="3934691" y="332509"/>
                </a:cubicBezTo>
                <a:cubicBezTo>
                  <a:pt x="3917669" y="341965"/>
                  <a:pt x="3879273" y="350982"/>
                  <a:pt x="3879273" y="350982"/>
                </a:cubicBezTo>
                <a:cubicBezTo>
                  <a:pt x="3789940" y="417983"/>
                  <a:pt x="3885139" y="352668"/>
                  <a:pt x="3814619" y="387927"/>
                </a:cubicBezTo>
                <a:cubicBezTo>
                  <a:pt x="3800105" y="395184"/>
                  <a:pt x="3759730" y="427133"/>
                  <a:pt x="3749964" y="434109"/>
                </a:cubicBezTo>
                <a:cubicBezTo>
                  <a:pt x="3726773" y="450674"/>
                  <a:pt x="3712369" y="459458"/>
                  <a:pt x="3685309" y="471055"/>
                </a:cubicBezTo>
                <a:cubicBezTo>
                  <a:pt x="3676360" y="474890"/>
                  <a:pt x="3666836" y="477212"/>
                  <a:pt x="3657600" y="480291"/>
                </a:cubicBezTo>
                <a:cubicBezTo>
                  <a:pt x="3590102" y="525291"/>
                  <a:pt x="3674962" y="470371"/>
                  <a:pt x="3592946" y="517237"/>
                </a:cubicBezTo>
                <a:cubicBezTo>
                  <a:pt x="3583308" y="522744"/>
                  <a:pt x="3574875" y="530202"/>
                  <a:pt x="3565237" y="535709"/>
                </a:cubicBezTo>
                <a:cubicBezTo>
                  <a:pt x="3553282" y="542540"/>
                  <a:pt x="3540246" y="547351"/>
                  <a:pt x="3528291" y="554182"/>
                </a:cubicBezTo>
                <a:cubicBezTo>
                  <a:pt x="3518653" y="559690"/>
                  <a:pt x="3510785" y="568282"/>
                  <a:pt x="3500582" y="572655"/>
                </a:cubicBezTo>
                <a:cubicBezTo>
                  <a:pt x="3488914" y="577655"/>
                  <a:pt x="3475952" y="578812"/>
                  <a:pt x="3463637" y="581891"/>
                </a:cubicBezTo>
                <a:cubicBezTo>
                  <a:pt x="3402147" y="643381"/>
                  <a:pt x="3468368" y="585421"/>
                  <a:pt x="3408219" y="618837"/>
                </a:cubicBezTo>
                <a:cubicBezTo>
                  <a:pt x="3388811" y="629619"/>
                  <a:pt x="3370561" y="642461"/>
                  <a:pt x="3352800" y="655782"/>
                </a:cubicBezTo>
                <a:cubicBezTo>
                  <a:pt x="3340485" y="665018"/>
                  <a:pt x="3329221" y="675854"/>
                  <a:pt x="3315855" y="683491"/>
                </a:cubicBezTo>
                <a:cubicBezTo>
                  <a:pt x="3307402" y="688321"/>
                  <a:pt x="3297382" y="689648"/>
                  <a:pt x="3288146" y="692727"/>
                </a:cubicBezTo>
                <a:cubicBezTo>
                  <a:pt x="3275831" y="701964"/>
                  <a:pt x="3262888" y="710418"/>
                  <a:pt x="3251200" y="720437"/>
                </a:cubicBezTo>
                <a:cubicBezTo>
                  <a:pt x="3241283" y="728938"/>
                  <a:pt x="3233526" y="739784"/>
                  <a:pt x="3223491" y="748146"/>
                </a:cubicBezTo>
                <a:cubicBezTo>
                  <a:pt x="3214963" y="755252"/>
                  <a:pt x="3204310" y="759512"/>
                  <a:pt x="3195782" y="766618"/>
                </a:cubicBezTo>
                <a:cubicBezTo>
                  <a:pt x="3149656" y="805056"/>
                  <a:pt x="3189061" y="787331"/>
                  <a:pt x="3140364" y="803564"/>
                </a:cubicBezTo>
                <a:lnTo>
                  <a:pt x="3057237" y="886691"/>
                </a:lnTo>
                <a:cubicBezTo>
                  <a:pt x="3048001" y="895927"/>
                  <a:pt x="3037688" y="904200"/>
                  <a:pt x="3029528" y="914400"/>
                </a:cubicBezTo>
                <a:cubicBezTo>
                  <a:pt x="3017213" y="929794"/>
                  <a:pt x="3005903" y="946050"/>
                  <a:pt x="2992582" y="960582"/>
                </a:cubicBezTo>
                <a:cubicBezTo>
                  <a:pt x="2971987" y="983049"/>
                  <a:pt x="2944835" y="999878"/>
                  <a:pt x="2927928" y="1025237"/>
                </a:cubicBezTo>
                <a:cubicBezTo>
                  <a:pt x="2887099" y="1086479"/>
                  <a:pt x="2935084" y="1018428"/>
                  <a:pt x="2881746" y="1080655"/>
                </a:cubicBezTo>
                <a:cubicBezTo>
                  <a:pt x="2805428" y="1169692"/>
                  <a:pt x="2908095" y="1063542"/>
                  <a:pt x="2817091" y="1154546"/>
                </a:cubicBezTo>
                <a:cubicBezTo>
                  <a:pt x="2810934" y="1166861"/>
                  <a:pt x="2807579" y="1181037"/>
                  <a:pt x="2798619" y="1191491"/>
                </a:cubicBezTo>
                <a:cubicBezTo>
                  <a:pt x="2788601" y="1203179"/>
                  <a:pt x="2772558" y="1208315"/>
                  <a:pt x="2761673" y="1219200"/>
                </a:cubicBezTo>
                <a:cubicBezTo>
                  <a:pt x="2753824" y="1227049"/>
                  <a:pt x="2750626" y="1238658"/>
                  <a:pt x="2743200" y="1246909"/>
                </a:cubicBezTo>
                <a:cubicBezTo>
                  <a:pt x="2722811" y="1269564"/>
                  <a:pt x="2695453" y="1286205"/>
                  <a:pt x="2678546" y="1311564"/>
                </a:cubicBezTo>
                <a:cubicBezTo>
                  <a:pt x="2663927" y="1333493"/>
                  <a:pt x="2649548" y="1356170"/>
                  <a:pt x="2632364" y="1376218"/>
                </a:cubicBezTo>
                <a:cubicBezTo>
                  <a:pt x="2623863" y="1386136"/>
                  <a:pt x="2613017" y="1393892"/>
                  <a:pt x="2604655" y="1403927"/>
                </a:cubicBezTo>
                <a:cubicBezTo>
                  <a:pt x="2597548" y="1412455"/>
                  <a:pt x="2594536" y="1424327"/>
                  <a:pt x="2586182" y="1431637"/>
                </a:cubicBezTo>
                <a:cubicBezTo>
                  <a:pt x="2569474" y="1446257"/>
                  <a:pt x="2549237" y="1456267"/>
                  <a:pt x="2530764" y="1468582"/>
                </a:cubicBezTo>
                <a:cubicBezTo>
                  <a:pt x="2494953" y="1492456"/>
                  <a:pt x="2513587" y="1483544"/>
                  <a:pt x="2475346" y="1496291"/>
                </a:cubicBezTo>
                <a:cubicBezTo>
                  <a:pt x="2456873" y="1508606"/>
                  <a:pt x="2435627" y="1517538"/>
                  <a:pt x="2419928" y="1533237"/>
                </a:cubicBezTo>
                <a:cubicBezTo>
                  <a:pt x="2410692" y="1542473"/>
                  <a:pt x="2403637" y="1554603"/>
                  <a:pt x="2392219" y="1560946"/>
                </a:cubicBezTo>
                <a:cubicBezTo>
                  <a:pt x="2375197" y="1570402"/>
                  <a:pt x="2336800" y="1579418"/>
                  <a:pt x="2336800" y="1579418"/>
                </a:cubicBezTo>
                <a:cubicBezTo>
                  <a:pt x="2275309" y="1640909"/>
                  <a:pt x="2341531" y="1582947"/>
                  <a:pt x="2281382" y="1616364"/>
                </a:cubicBezTo>
                <a:cubicBezTo>
                  <a:pt x="2261975" y="1627146"/>
                  <a:pt x="2244437" y="1640994"/>
                  <a:pt x="2225964" y="1653309"/>
                </a:cubicBezTo>
                <a:cubicBezTo>
                  <a:pt x="2216728" y="1659467"/>
                  <a:pt x="2208184" y="1666818"/>
                  <a:pt x="2198255" y="1671782"/>
                </a:cubicBezTo>
                <a:cubicBezTo>
                  <a:pt x="2185940" y="1677940"/>
                  <a:pt x="2172513" y="1682252"/>
                  <a:pt x="2161309" y="1690255"/>
                </a:cubicBezTo>
                <a:cubicBezTo>
                  <a:pt x="2102049" y="1732584"/>
                  <a:pt x="2168211" y="1709311"/>
                  <a:pt x="2096655" y="1727200"/>
                </a:cubicBezTo>
                <a:cubicBezTo>
                  <a:pt x="2090497" y="1736436"/>
                  <a:pt x="2086850" y="1747974"/>
                  <a:pt x="2078182" y="1754909"/>
                </a:cubicBezTo>
                <a:cubicBezTo>
                  <a:pt x="2070579" y="1760991"/>
                  <a:pt x="2058984" y="1759418"/>
                  <a:pt x="2050473" y="1764146"/>
                </a:cubicBezTo>
                <a:cubicBezTo>
                  <a:pt x="2031066" y="1774928"/>
                  <a:pt x="2014912" y="1791162"/>
                  <a:pt x="1995055" y="1801091"/>
                </a:cubicBezTo>
                <a:cubicBezTo>
                  <a:pt x="1982740" y="1807249"/>
                  <a:pt x="1969313" y="1811561"/>
                  <a:pt x="1958109" y="1819564"/>
                </a:cubicBezTo>
                <a:cubicBezTo>
                  <a:pt x="1947480" y="1827156"/>
                  <a:pt x="1940435" y="1838911"/>
                  <a:pt x="1930400" y="1847273"/>
                </a:cubicBezTo>
                <a:cubicBezTo>
                  <a:pt x="1921872" y="1854380"/>
                  <a:pt x="1911669" y="1859217"/>
                  <a:pt x="1902691" y="1865746"/>
                </a:cubicBezTo>
                <a:cubicBezTo>
                  <a:pt x="1877792" y="1883855"/>
                  <a:pt x="1854417" y="1904086"/>
                  <a:pt x="1828800" y="1921164"/>
                </a:cubicBezTo>
                <a:cubicBezTo>
                  <a:pt x="1819564" y="1927322"/>
                  <a:pt x="1811020" y="1934673"/>
                  <a:pt x="1801091" y="1939637"/>
                </a:cubicBezTo>
                <a:cubicBezTo>
                  <a:pt x="1792383" y="1943991"/>
                  <a:pt x="1782618" y="1945794"/>
                  <a:pt x="1773382" y="1948873"/>
                </a:cubicBezTo>
                <a:cubicBezTo>
                  <a:pt x="1764146" y="1958109"/>
                  <a:pt x="1756541" y="1969336"/>
                  <a:pt x="1745673" y="1976582"/>
                </a:cubicBezTo>
                <a:cubicBezTo>
                  <a:pt x="1662360" y="2032123"/>
                  <a:pt x="1777456" y="1931623"/>
                  <a:pt x="1690255" y="2004291"/>
                </a:cubicBezTo>
                <a:cubicBezTo>
                  <a:pt x="1680220" y="2012653"/>
                  <a:pt x="1673414" y="2024754"/>
                  <a:pt x="1662546" y="2032000"/>
                </a:cubicBezTo>
                <a:cubicBezTo>
                  <a:pt x="1654445" y="2037401"/>
                  <a:pt x="1643545" y="2036883"/>
                  <a:pt x="1634837" y="2041237"/>
                </a:cubicBezTo>
                <a:cubicBezTo>
                  <a:pt x="1624908" y="2046201"/>
                  <a:pt x="1616766" y="2054202"/>
                  <a:pt x="1607128" y="2059709"/>
                </a:cubicBezTo>
                <a:cubicBezTo>
                  <a:pt x="1595173" y="2066540"/>
                  <a:pt x="1581386" y="2070179"/>
                  <a:pt x="1570182" y="2078182"/>
                </a:cubicBezTo>
                <a:cubicBezTo>
                  <a:pt x="1559553" y="2085774"/>
                  <a:pt x="1553102" y="2098299"/>
                  <a:pt x="1542473" y="2105891"/>
                </a:cubicBezTo>
                <a:cubicBezTo>
                  <a:pt x="1531269" y="2113894"/>
                  <a:pt x="1517204" y="2117067"/>
                  <a:pt x="1505528" y="2124364"/>
                </a:cubicBezTo>
                <a:cubicBezTo>
                  <a:pt x="1441624" y="2164304"/>
                  <a:pt x="1495309" y="2143164"/>
                  <a:pt x="1440873" y="2161309"/>
                </a:cubicBezTo>
                <a:lnTo>
                  <a:pt x="1357746" y="2216727"/>
                </a:lnTo>
                <a:cubicBezTo>
                  <a:pt x="1348510" y="2222885"/>
                  <a:pt x="1340568" y="2231689"/>
                  <a:pt x="1330037" y="2235200"/>
                </a:cubicBezTo>
                <a:cubicBezTo>
                  <a:pt x="1320801" y="2238279"/>
                  <a:pt x="1311036" y="2240083"/>
                  <a:pt x="1302328" y="2244437"/>
                </a:cubicBezTo>
                <a:cubicBezTo>
                  <a:pt x="1253464" y="2268869"/>
                  <a:pt x="1294573" y="2256572"/>
                  <a:pt x="1246909" y="2290618"/>
                </a:cubicBezTo>
                <a:cubicBezTo>
                  <a:pt x="1235705" y="2298621"/>
                  <a:pt x="1221918" y="2302260"/>
                  <a:pt x="1209964" y="2309091"/>
                </a:cubicBezTo>
                <a:cubicBezTo>
                  <a:pt x="1118588" y="2361307"/>
                  <a:pt x="1256943" y="2290220"/>
                  <a:pt x="1145309" y="2346037"/>
                </a:cubicBezTo>
                <a:cubicBezTo>
                  <a:pt x="1139152" y="2355273"/>
                  <a:pt x="1134686" y="2365897"/>
                  <a:pt x="1126837" y="2373746"/>
                </a:cubicBezTo>
                <a:cubicBezTo>
                  <a:pt x="1118988" y="2381595"/>
                  <a:pt x="1107656" y="2385112"/>
                  <a:pt x="1099128" y="2392218"/>
                </a:cubicBezTo>
                <a:cubicBezTo>
                  <a:pt x="1089093" y="2400580"/>
                  <a:pt x="1081454" y="2411565"/>
                  <a:pt x="1071419" y="2419927"/>
                </a:cubicBezTo>
                <a:cubicBezTo>
                  <a:pt x="1062891" y="2427034"/>
                  <a:pt x="1052742" y="2431948"/>
                  <a:pt x="1043709" y="2438400"/>
                </a:cubicBezTo>
                <a:cubicBezTo>
                  <a:pt x="1031183" y="2447347"/>
                  <a:pt x="1018452" y="2456091"/>
                  <a:pt x="1006764" y="2466109"/>
                </a:cubicBezTo>
                <a:cubicBezTo>
                  <a:pt x="916721" y="2543289"/>
                  <a:pt x="1050138" y="2440506"/>
                  <a:pt x="942109" y="2521527"/>
                </a:cubicBezTo>
                <a:cubicBezTo>
                  <a:pt x="901288" y="2582763"/>
                  <a:pt x="949259" y="2514727"/>
                  <a:pt x="895928" y="2576946"/>
                </a:cubicBezTo>
                <a:cubicBezTo>
                  <a:pt x="885910" y="2588634"/>
                  <a:pt x="877167" y="2601365"/>
                  <a:pt x="868219" y="2613891"/>
                </a:cubicBezTo>
                <a:cubicBezTo>
                  <a:pt x="861767" y="2622924"/>
                  <a:pt x="857121" y="2633303"/>
                  <a:pt x="849746" y="2641600"/>
                </a:cubicBezTo>
                <a:cubicBezTo>
                  <a:pt x="832390" y="2661126"/>
                  <a:pt x="810002" y="2676118"/>
                  <a:pt x="794328" y="2697018"/>
                </a:cubicBezTo>
                <a:cubicBezTo>
                  <a:pt x="713308" y="2805046"/>
                  <a:pt x="816090" y="2671630"/>
                  <a:pt x="738909" y="2761673"/>
                </a:cubicBezTo>
                <a:cubicBezTo>
                  <a:pt x="728891" y="2773361"/>
                  <a:pt x="720147" y="2786092"/>
                  <a:pt x="711200" y="2798618"/>
                </a:cubicBezTo>
                <a:cubicBezTo>
                  <a:pt x="704748" y="2807651"/>
                  <a:pt x="699834" y="2817799"/>
                  <a:pt x="692728" y="2826327"/>
                </a:cubicBezTo>
                <a:cubicBezTo>
                  <a:pt x="670502" y="2852999"/>
                  <a:pt x="664557" y="2854345"/>
                  <a:pt x="637309" y="2872509"/>
                </a:cubicBezTo>
                <a:cubicBezTo>
                  <a:pt x="622676" y="2901777"/>
                  <a:pt x="615110" y="2922418"/>
                  <a:pt x="591128" y="2946400"/>
                </a:cubicBezTo>
                <a:cubicBezTo>
                  <a:pt x="583279" y="2954249"/>
                  <a:pt x="572655" y="2958715"/>
                  <a:pt x="563419" y="2964873"/>
                </a:cubicBezTo>
                <a:cubicBezTo>
                  <a:pt x="517554" y="3033669"/>
                  <a:pt x="576501" y="2949174"/>
                  <a:pt x="517237" y="3020291"/>
                </a:cubicBezTo>
                <a:cubicBezTo>
                  <a:pt x="491019" y="3051753"/>
                  <a:pt x="504324" y="3051677"/>
                  <a:pt x="471055" y="3084946"/>
                </a:cubicBezTo>
                <a:cubicBezTo>
                  <a:pt x="463206" y="3092795"/>
                  <a:pt x="452582" y="3097261"/>
                  <a:pt x="443346" y="3103418"/>
                </a:cubicBezTo>
                <a:cubicBezTo>
                  <a:pt x="435809" y="3126027"/>
                  <a:pt x="429901" y="3148103"/>
                  <a:pt x="415637" y="3168073"/>
                </a:cubicBezTo>
                <a:cubicBezTo>
                  <a:pt x="408045" y="3178702"/>
                  <a:pt x="397164" y="3186546"/>
                  <a:pt x="387928" y="3195782"/>
                </a:cubicBezTo>
                <a:cubicBezTo>
                  <a:pt x="365964" y="3261670"/>
                  <a:pt x="397109" y="3182009"/>
                  <a:pt x="350982" y="3251200"/>
                </a:cubicBezTo>
                <a:cubicBezTo>
                  <a:pt x="345582" y="3259301"/>
                  <a:pt x="345581" y="3269960"/>
                  <a:pt x="341746" y="3278909"/>
                </a:cubicBezTo>
                <a:cubicBezTo>
                  <a:pt x="324841" y="3318353"/>
                  <a:pt x="322084" y="3317440"/>
                  <a:pt x="295564" y="3352800"/>
                </a:cubicBezTo>
                <a:cubicBezTo>
                  <a:pt x="273904" y="3417782"/>
                  <a:pt x="302095" y="3337561"/>
                  <a:pt x="267855" y="3417455"/>
                </a:cubicBezTo>
                <a:cubicBezTo>
                  <a:pt x="264020" y="3426404"/>
                  <a:pt x="262973" y="3436456"/>
                  <a:pt x="258619" y="3445164"/>
                </a:cubicBezTo>
                <a:cubicBezTo>
                  <a:pt x="253655" y="3455093"/>
                  <a:pt x="245654" y="3463235"/>
                  <a:pt x="240146" y="3472873"/>
                </a:cubicBezTo>
                <a:cubicBezTo>
                  <a:pt x="205135" y="3534140"/>
                  <a:pt x="234642" y="3485715"/>
                  <a:pt x="212437" y="3537527"/>
                </a:cubicBezTo>
                <a:cubicBezTo>
                  <a:pt x="207013" y="3550183"/>
                  <a:pt x="199078" y="3561689"/>
                  <a:pt x="193964" y="3574473"/>
                </a:cubicBezTo>
                <a:cubicBezTo>
                  <a:pt x="186732" y="3592552"/>
                  <a:pt x="184199" y="3612475"/>
                  <a:pt x="175491" y="3629891"/>
                </a:cubicBezTo>
                <a:cubicBezTo>
                  <a:pt x="169334" y="3642206"/>
                  <a:pt x="161373" y="3653775"/>
                  <a:pt x="157019" y="3666837"/>
                </a:cubicBezTo>
                <a:cubicBezTo>
                  <a:pt x="121745" y="3772660"/>
                  <a:pt x="158798" y="3710349"/>
                  <a:pt x="120073" y="3768437"/>
                </a:cubicBezTo>
                <a:cubicBezTo>
                  <a:pt x="116994" y="3789988"/>
                  <a:pt x="115732" y="3811878"/>
                  <a:pt x="110837" y="3833091"/>
                </a:cubicBezTo>
                <a:cubicBezTo>
                  <a:pt x="106459" y="3852064"/>
                  <a:pt x="98522" y="3870036"/>
                  <a:pt x="92364" y="3888509"/>
                </a:cubicBezTo>
                <a:cubicBezTo>
                  <a:pt x="70224" y="3954928"/>
                  <a:pt x="97080" y="3872002"/>
                  <a:pt x="73891" y="3953164"/>
                </a:cubicBezTo>
                <a:cubicBezTo>
                  <a:pt x="71216" y="3962525"/>
                  <a:pt x="67016" y="3971428"/>
                  <a:pt x="64655" y="3980873"/>
                </a:cubicBezTo>
                <a:cubicBezTo>
                  <a:pt x="50736" y="4036552"/>
                  <a:pt x="55760" y="4043136"/>
                  <a:pt x="46182" y="4110182"/>
                </a:cubicBezTo>
                <a:cubicBezTo>
                  <a:pt x="43962" y="4125723"/>
                  <a:pt x="39754" y="4140918"/>
                  <a:pt x="36946" y="4156364"/>
                </a:cubicBezTo>
                <a:cubicBezTo>
                  <a:pt x="28398" y="4203379"/>
                  <a:pt x="25396" y="4227974"/>
                  <a:pt x="18473" y="4276437"/>
                </a:cubicBezTo>
                <a:cubicBezTo>
                  <a:pt x="15394" y="4353407"/>
                  <a:pt x="12735" y="4430394"/>
                  <a:pt x="9237" y="4507346"/>
                </a:cubicBezTo>
                <a:cubicBezTo>
                  <a:pt x="6577" y="4565864"/>
                  <a:pt x="0" y="4624259"/>
                  <a:pt x="0" y="4682837"/>
                </a:cubicBezTo>
                <a:cubicBezTo>
                  <a:pt x="0" y="4833729"/>
                  <a:pt x="4037" y="4984616"/>
                  <a:pt x="9237" y="5135418"/>
                </a:cubicBezTo>
                <a:cubicBezTo>
                  <a:pt x="10673" y="5177062"/>
                  <a:pt x="15901" y="5216131"/>
                  <a:pt x="27709" y="5255491"/>
                </a:cubicBezTo>
                <a:cubicBezTo>
                  <a:pt x="33304" y="5274142"/>
                  <a:pt x="40024" y="5292436"/>
                  <a:pt x="46182" y="5310909"/>
                </a:cubicBezTo>
                <a:lnTo>
                  <a:pt x="64655" y="5366327"/>
                </a:lnTo>
                <a:cubicBezTo>
                  <a:pt x="67734" y="5375564"/>
                  <a:pt x="68490" y="5385936"/>
                  <a:pt x="73891" y="5394037"/>
                </a:cubicBezTo>
                <a:lnTo>
                  <a:pt x="92364" y="5421746"/>
                </a:lnTo>
                <a:cubicBezTo>
                  <a:pt x="95443" y="5430982"/>
                  <a:pt x="97246" y="5440747"/>
                  <a:pt x="101600" y="5449455"/>
                </a:cubicBezTo>
                <a:cubicBezTo>
                  <a:pt x="106564" y="5459384"/>
                  <a:pt x="115700" y="5466961"/>
                  <a:pt x="120073" y="5477164"/>
                </a:cubicBezTo>
                <a:cubicBezTo>
                  <a:pt x="125073" y="5488832"/>
                  <a:pt x="123632" y="5502755"/>
                  <a:pt x="129309" y="5514109"/>
                </a:cubicBezTo>
                <a:cubicBezTo>
                  <a:pt x="139238" y="5533967"/>
                  <a:pt x="166255" y="5569527"/>
                  <a:pt x="166255" y="5569527"/>
                </a:cubicBezTo>
                <a:cubicBezTo>
                  <a:pt x="169334" y="5578764"/>
                  <a:pt x="170763" y="5588726"/>
                  <a:pt x="175491" y="5597237"/>
                </a:cubicBezTo>
                <a:cubicBezTo>
                  <a:pt x="186273" y="5616645"/>
                  <a:pt x="212437" y="5652655"/>
                  <a:pt x="212437" y="5652655"/>
                </a:cubicBezTo>
                <a:cubicBezTo>
                  <a:pt x="235651" y="5722300"/>
                  <a:pt x="201637" y="5639156"/>
                  <a:pt x="249382" y="5698837"/>
                </a:cubicBezTo>
                <a:cubicBezTo>
                  <a:pt x="255464" y="5706440"/>
                  <a:pt x="252537" y="5718944"/>
                  <a:pt x="258619" y="5726546"/>
                </a:cubicBezTo>
                <a:cubicBezTo>
                  <a:pt x="265554" y="5735214"/>
                  <a:pt x="276184" y="5740510"/>
                  <a:pt x="286328" y="5745018"/>
                </a:cubicBezTo>
                <a:cubicBezTo>
                  <a:pt x="305184" y="5753398"/>
                  <a:pt x="364137" y="5771812"/>
                  <a:pt x="387928" y="5772727"/>
                </a:cubicBezTo>
                <a:cubicBezTo>
                  <a:pt x="532557" y="5778290"/>
                  <a:pt x="677334" y="5778885"/>
                  <a:pt x="822037" y="5781964"/>
                </a:cubicBezTo>
                <a:lnTo>
                  <a:pt x="877455" y="5791200"/>
                </a:lnTo>
                <a:cubicBezTo>
                  <a:pt x="892901" y="5794008"/>
                  <a:pt x="908121" y="5798050"/>
                  <a:pt x="923637" y="5800437"/>
                </a:cubicBezTo>
                <a:cubicBezTo>
                  <a:pt x="948170" y="5804211"/>
                  <a:pt x="972995" y="5805899"/>
                  <a:pt x="997528" y="5809673"/>
                </a:cubicBezTo>
                <a:cubicBezTo>
                  <a:pt x="1054259" y="5818401"/>
                  <a:pt x="1043143" y="5823315"/>
                  <a:pt x="1108364" y="5828146"/>
                </a:cubicBezTo>
                <a:cubicBezTo>
                  <a:pt x="1169848" y="5832700"/>
                  <a:pt x="1231515" y="5834303"/>
                  <a:pt x="1293091" y="5837382"/>
                </a:cubicBezTo>
                <a:lnTo>
                  <a:pt x="1468582" y="5855855"/>
                </a:lnTo>
                <a:lnTo>
                  <a:pt x="1542473" y="5865091"/>
                </a:lnTo>
                <a:cubicBezTo>
                  <a:pt x="1673116" y="5878842"/>
                  <a:pt x="1633350" y="5871622"/>
                  <a:pt x="1782619" y="5883564"/>
                </a:cubicBezTo>
                <a:cubicBezTo>
                  <a:pt x="1813462" y="5886031"/>
                  <a:pt x="1844211" y="5889561"/>
                  <a:pt x="1874982" y="5892800"/>
                </a:cubicBezTo>
                <a:cubicBezTo>
                  <a:pt x="1902708" y="5895719"/>
                  <a:pt x="1930312" y="5899899"/>
                  <a:pt x="1958109" y="5902037"/>
                </a:cubicBezTo>
                <a:cubicBezTo>
                  <a:pt x="2010385" y="5906058"/>
                  <a:pt x="2062788" y="5908194"/>
                  <a:pt x="2115128" y="5911273"/>
                </a:cubicBezTo>
                <a:lnTo>
                  <a:pt x="4932219" y="5902037"/>
                </a:lnTo>
                <a:cubicBezTo>
                  <a:pt x="4957040" y="5901878"/>
                  <a:pt x="4981389" y="5895047"/>
                  <a:pt x="5006109" y="5892800"/>
                </a:cubicBezTo>
                <a:cubicBezTo>
                  <a:pt x="5083008" y="5885809"/>
                  <a:pt x="5159849" y="5876988"/>
                  <a:pt x="5237019" y="5874327"/>
                </a:cubicBezTo>
                <a:lnTo>
                  <a:pt x="5504873" y="5865091"/>
                </a:lnTo>
                <a:cubicBezTo>
                  <a:pt x="5551110" y="5862989"/>
                  <a:pt x="5597138" y="5856430"/>
                  <a:pt x="5643419" y="5855855"/>
                </a:cubicBezTo>
                <a:lnTo>
                  <a:pt x="6991928" y="5846618"/>
                </a:lnTo>
                <a:cubicBezTo>
                  <a:pt x="7075055" y="5840461"/>
                  <a:pt x="7160443" y="5848363"/>
                  <a:pt x="7241309" y="5828146"/>
                </a:cubicBezTo>
                <a:cubicBezTo>
                  <a:pt x="7406110" y="5786945"/>
                  <a:pt x="7236499" y="5827261"/>
                  <a:pt x="7370619" y="5800437"/>
                </a:cubicBezTo>
                <a:cubicBezTo>
                  <a:pt x="7428288" y="5788903"/>
                  <a:pt x="7386871" y="5795165"/>
                  <a:pt x="7435273" y="5781964"/>
                </a:cubicBezTo>
                <a:cubicBezTo>
                  <a:pt x="7459767" y="5775284"/>
                  <a:pt x="7484269" y="5768470"/>
                  <a:pt x="7509164" y="5763491"/>
                </a:cubicBezTo>
                <a:cubicBezTo>
                  <a:pt x="7526736" y="5759977"/>
                  <a:pt x="7564117" y="5754487"/>
                  <a:pt x="7583055" y="5745018"/>
                </a:cubicBezTo>
                <a:cubicBezTo>
                  <a:pt x="7592984" y="5740054"/>
                  <a:pt x="7601528" y="5732703"/>
                  <a:pt x="7610764" y="5726546"/>
                </a:cubicBezTo>
                <a:cubicBezTo>
                  <a:pt x="7663704" y="5647137"/>
                  <a:pt x="7600233" y="5747608"/>
                  <a:pt x="7638473" y="5671127"/>
                </a:cubicBezTo>
                <a:cubicBezTo>
                  <a:pt x="7643437" y="5661198"/>
                  <a:pt x="7650788" y="5652654"/>
                  <a:pt x="7656946" y="5643418"/>
                </a:cubicBezTo>
                <a:cubicBezTo>
                  <a:pt x="7712623" y="5476389"/>
                  <a:pt x="7668060" y="5627964"/>
                  <a:pt x="7684655" y="5246255"/>
                </a:cubicBezTo>
                <a:cubicBezTo>
                  <a:pt x="7685866" y="5218401"/>
                  <a:pt x="7690812" y="5190836"/>
                  <a:pt x="7693891" y="5163127"/>
                </a:cubicBezTo>
                <a:cubicBezTo>
                  <a:pt x="7690812" y="5003030"/>
                  <a:pt x="7689817" y="4842880"/>
                  <a:pt x="7684655" y="4682837"/>
                </a:cubicBezTo>
                <a:cubicBezTo>
                  <a:pt x="7683657" y="4651912"/>
                  <a:pt x="7679034" y="4621203"/>
                  <a:pt x="7675419" y="4590473"/>
                </a:cubicBezTo>
                <a:cubicBezTo>
                  <a:pt x="7670667" y="4550084"/>
                  <a:pt x="7663624" y="4510471"/>
                  <a:pt x="7656946" y="4470400"/>
                </a:cubicBezTo>
                <a:cubicBezTo>
                  <a:pt x="7653867" y="4424218"/>
                  <a:pt x="7651899" y="4377949"/>
                  <a:pt x="7647709" y="4331855"/>
                </a:cubicBezTo>
                <a:cubicBezTo>
                  <a:pt x="7645738" y="4310174"/>
                  <a:pt x="7640444" y="4288881"/>
                  <a:pt x="7638473" y="4267200"/>
                </a:cubicBezTo>
                <a:cubicBezTo>
                  <a:pt x="7634283" y="4221106"/>
                  <a:pt x="7632316" y="4174837"/>
                  <a:pt x="7629237" y="4128655"/>
                </a:cubicBezTo>
                <a:cubicBezTo>
                  <a:pt x="7626158" y="3876194"/>
                  <a:pt x="7624718" y="3623708"/>
                  <a:pt x="7620000" y="3371273"/>
                </a:cubicBezTo>
                <a:cubicBezTo>
                  <a:pt x="7618560" y="3294255"/>
                  <a:pt x="7610764" y="3217395"/>
                  <a:pt x="7610764" y="3140364"/>
                </a:cubicBezTo>
                <a:cubicBezTo>
                  <a:pt x="7610764" y="2927905"/>
                  <a:pt x="7614623" y="2715446"/>
                  <a:pt x="7620000" y="2503055"/>
                </a:cubicBezTo>
                <a:cubicBezTo>
                  <a:pt x="7620743" y="2473708"/>
                  <a:pt x="7634195" y="2371026"/>
                  <a:pt x="7638473" y="2336800"/>
                </a:cubicBezTo>
                <a:cubicBezTo>
                  <a:pt x="7641552" y="2278303"/>
                  <a:pt x="7643632" y="2219745"/>
                  <a:pt x="7647709" y="2161309"/>
                </a:cubicBezTo>
                <a:cubicBezTo>
                  <a:pt x="7652869" y="2087342"/>
                  <a:pt x="7666182" y="1939637"/>
                  <a:pt x="7666182" y="1939637"/>
                </a:cubicBezTo>
                <a:cubicBezTo>
                  <a:pt x="7663103" y="1721043"/>
                  <a:pt x="7662479" y="1502401"/>
                  <a:pt x="7656946" y="1283855"/>
                </a:cubicBezTo>
                <a:cubicBezTo>
                  <a:pt x="7656318" y="1259041"/>
                  <a:pt x="7649859" y="1234693"/>
                  <a:pt x="7647709" y="1209964"/>
                </a:cubicBezTo>
                <a:cubicBezTo>
                  <a:pt x="7643699" y="1163854"/>
                  <a:pt x="7643078" y="1117473"/>
                  <a:pt x="7638473" y="1071418"/>
                </a:cubicBezTo>
                <a:cubicBezTo>
                  <a:pt x="7636911" y="1055797"/>
                  <a:pt x="7631457" y="1040778"/>
                  <a:pt x="7629237" y="1025237"/>
                </a:cubicBezTo>
                <a:cubicBezTo>
                  <a:pt x="7625294" y="997637"/>
                  <a:pt x="7623079" y="969818"/>
                  <a:pt x="7620000" y="942109"/>
                </a:cubicBezTo>
                <a:cubicBezTo>
                  <a:pt x="7616921" y="877455"/>
                  <a:pt x="7614227" y="812781"/>
                  <a:pt x="7610764" y="748146"/>
                </a:cubicBezTo>
                <a:cubicBezTo>
                  <a:pt x="7604990" y="640367"/>
                  <a:pt x="7597681" y="532672"/>
                  <a:pt x="7592291" y="424873"/>
                </a:cubicBezTo>
                <a:cubicBezTo>
                  <a:pt x="7589212" y="363297"/>
                  <a:pt x="7587609" y="301630"/>
                  <a:pt x="7583055" y="240146"/>
                </a:cubicBezTo>
                <a:cubicBezTo>
                  <a:pt x="7581447" y="218435"/>
                  <a:pt x="7580075" y="196343"/>
                  <a:pt x="7573819" y="175491"/>
                </a:cubicBezTo>
                <a:cubicBezTo>
                  <a:pt x="7568826" y="158847"/>
                  <a:pt x="7629237" y="130849"/>
                  <a:pt x="7518400" y="120073"/>
                </a:cubicBezTo>
                <a:close/>
              </a:path>
            </a:pathLst>
          </a:custGeom>
          <a:solidFill>
            <a:schemeClr val="bg1"/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pic>
        <p:nvPicPr>
          <p:cNvPr id="11276" name="Picture 212" descr="Kuleventil, langt grep 1/2&quot; m/Nippel">
            <a:extLst>
              <a:ext uri="{FF2B5EF4-FFF2-40B4-BE49-F238E27FC236}">
                <a16:creationId xmlns:a16="http://schemas.microsoft.com/office/drawing/2014/main" id="{C9F0FC21-0FFD-448E-8107-FD6337ECA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2142">
            <a:off x="5284297" y="3116568"/>
            <a:ext cx="1418736" cy="109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212" descr="Kuleventil, langt grep 1/2&quot; m/Nippel">
            <a:extLst>
              <a:ext uri="{FF2B5EF4-FFF2-40B4-BE49-F238E27FC236}">
                <a16:creationId xmlns:a16="http://schemas.microsoft.com/office/drawing/2014/main" id="{59B1CE2D-D9F6-4C17-AE69-B0473F69E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2142">
            <a:off x="5118390" y="486867"/>
            <a:ext cx="1417186" cy="109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kstSylinder 5">
            <a:extLst>
              <a:ext uri="{FF2B5EF4-FFF2-40B4-BE49-F238E27FC236}">
                <a16:creationId xmlns:a16="http://schemas.microsoft.com/office/drawing/2014/main" id="{EBA8CF0C-F43C-47D3-B761-F8E8C243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11" y="498703"/>
            <a:ext cx="1359815" cy="30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b-NO" altLang="nb-NO" sz="1367" b="1" dirty="0"/>
              <a:t>Vann til badstue</a:t>
            </a:r>
          </a:p>
        </p:txBody>
      </p:sp>
      <p:sp>
        <p:nvSpPr>
          <p:cNvPr id="11279" name="AutoShape 67">
            <a:extLst>
              <a:ext uri="{FF2B5EF4-FFF2-40B4-BE49-F238E27FC236}">
                <a16:creationId xmlns:a16="http://schemas.microsoft.com/office/drawing/2014/main" id="{8A5F1E50-0EC4-48DE-BC7F-8CFC13CFFD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0050" y="1201663"/>
            <a:ext cx="502372" cy="75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8" rIns="68576" bIns="34288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nb-NO" altLang="nb-NO" sz="1758"/>
          </a:p>
        </p:txBody>
      </p:sp>
      <p:cxnSp>
        <p:nvCxnSpPr>
          <p:cNvPr id="11280" name="AutoShape 63">
            <a:extLst>
              <a:ext uri="{FF2B5EF4-FFF2-40B4-BE49-F238E27FC236}">
                <a16:creationId xmlns:a16="http://schemas.microsoft.com/office/drawing/2014/main" id="{B3074357-1F35-4821-85FA-0BAFA4E1179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07369" y="1431141"/>
            <a:ext cx="0" cy="13644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1" name="AutoShape 62">
            <a:extLst>
              <a:ext uri="{FF2B5EF4-FFF2-40B4-BE49-F238E27FC236}">
                <a16:creationId xmlns:a16="http://schemas.microsoft.com/office/drawing/2014/main" id="{494EE2B0-AB63-4037-998B-B604173A4F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28330" y="1424939"/>
            <a:ext cx="0" cy="14885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2" name="AutoShape 55">
            <a:extLst>
              <a:ext uri="{FF2B5EF4-FFF2-40B4-BE49-F238E27FC236}">
                <a16:creationId xmlns:a16="http://schemas.microsoft.com/office/drawing/2014/main" id="{FD96A59C-261E-4B9A-9885-5FFC3FD2491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82506" y="1192359"/>
            <a:ext cx="359723" cy="620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3" name="AutoShape 54">
            <a:extLst>
              <a:ext uri="{FF2B5EF4-FFF2-40B4-BE49-F238E27FC236}">
                <a16:creationId xmlns:a16="http://schemas.microsoft.com/office/drawing/2014/main" id="{B57BB589-0749-42B1-8EF8-B763018601F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76304" y="1373771"/>
            <a:ext cx="330263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AutoShape 52">
            <a:extLst>
              <a:ext uri="{FF2B5EF4-FFF2-40B4-BE49-F238E27FC236}">
                <a16:creationId xmlns:a16="http://schemas.microsoft.com/office/drawing/2014/main" id="{58273A08-12D5-4476-8EDB-7F401A193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3032" y="1567588"/>
            <a:ext cx="0" cy="49151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lIns="68576" tIns="34288" rIns="68576" bIns="34288"/>
          <a:lstStyle/>
          <a:p>
            <a:pPr>
              <a:defRPr/>
            </a:pPr>
            <a:endParaRPr lang="nb-NO" sz="1758">
              <a:ln w="19050">
                <a:solidFill>
                  <a:schemeClr val="tx1"/>
                </a:solidFill>
              </a:ln>
            </a:endParaRPr>
          </a:p>
        </p:txBody>
      </p:sp>
      <p:cxnSp>
        <p:nvCxnSpPr>
          <p:cNvPr id="11285" name="AutoShape 51">
            <a:extLst>
              <a:ext uri="{FF2B5EF4-FFF2-40B4-BE49-F238E27FC236}">
                <a16:creationId xmlns:a16="http://schemas.microsoft.com/office/drawing/2014/main" id="{800E590F-AC5C-4CC4-9C61-10F3A31D0A8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97319" y="1542780"/>
            <a:ext cx="4651" cy="51167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6" name="Freeform 50">
            <a:extLst>
              <a:ext uri="{FF2B5EF4-FFF2-40B4-BE49-F238E27FC236}">
                <a16:creationId xmlns:a16="http://schemas.microsoft.com/office/drawing/2014/main" id="{B4467463-0D5E-464C-A291-EA84730C1DB3}"/>
              </a:ext>
            </a:extLst>
          </p:cNvPr>
          <p:cNvSpPr>
            <a:spLocks/>
          </p:cNvSpPr>
          <p:nvPr/>
        </p:nvSpPr>
        <p:spPr bwMode="auto">
          <a:xfrm>
            <a:off x="3343032" y="2035849"/>
            <a:ext cx="258938" cy="68223"/>
          </a:xfrm>
          <a:custGeom>
            <a:avLst/>
            <a:gdLst>
              <a:gd name="T0" fmla="*/ 2147483646 w 331"/>
              <a:gd name="T1" fmla="*/ 2147483646 h 162"/>
              <a:gd name="T2" fmla="*/ 2147483646 w 331"/>
              <a:gd name="T3" fmla="*/ 2147483646 h 162"/>
              <a:gd name="T4" fmla="*/ 2147483646 w 331"/>
              <a:gd name="T5" fmla="*/ 2147483646 h 162"/>
              <a:gd name="T6" fmla="*/ 2147483646 w 331"/>
              <a:gd name="T7" fmla="*/ 2147483646 h 162"/>
              <a:gd name="T8" fmla="*/ 2147483646 w 331"/>
              <a:gd name="T9" fmla="*/ 2147483646 h 162"/>
              <a:gd name="T10" fmla="*/ 2147483646 w 331"/>
              <a:gd name="T11" fmla="*/ 2147483646 h 162"/>
              <a:gd name="T12" fmla="*/ 2147483646 w 331"/>
              <a:gd name="T13" fmla="*/ 2147483646 h 162"/>
              <a:gd name="T14" fmla="*/ 2147483646 w 331"/>
              <a:gd name="T15" fmla="*/ 2147483646 h 162"/>
              <a:gd name="T16" fmla="*/ 2147483646 w 331"/>
              <a:gd name="T17" fmla="*/ 2147483646 h 162"/>
              <a:gd name="T18" fmla="*/ 2147483646 w 331"/>
              <a:gd name="T19" fmla="*/ 2147483646 h 1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1" h="162">
                <a:moveTo>
                  <a:pt x="331" y="112"/>
                </a:moveTo>
                <a:cubicBezTo>
                  <a:pt x="324" y="102"/>
                  <a:pt x="321" y="88"/>
                  <a:pt x="311" y="82"/>
                </a:cubicBezTo>
                <a:cubicBezTo>
                  <a:pt x="293" y="71"/>
                  <a:pt x="251" y="62"/>
                  <a:pt x="251" y="62"/>
                </a:cubicBezTo>
                <a:cubicBezTo>
                  <a:pt x="236" y="39"/>
                  <a:pt x="223" y="0"/>
                  <a:pt x="181" y="42"/>
                </a:cubicBezTo>
                <a:cubicBezTo>
                  <a:pt x="166" y="57"/>
                  <a:pt x="173" y="84"/>
                  <a:pt x="161" y="102"/>
                </a:cubicBezTo>
                <a:cubicBezTo>
                  <a:pt x="138" y="137"/>
                  <a:pt x="121" y="149"/>
                  <a:pt x="81" y="162"/>
                </a:cubicBezTo>
                <a:cubicBezTo>
                  <a:pt x="64" y="159"/>
                  <a:pt x="46" y="160"/>
                  <a:pt x="31" y="152"/>
                </a:cubicBezTo>
                <a:cubicBezTo>
                  <a:pt x="10" y="140"/>
                  <a:pt x="0" y="100"/>
                  <a:pt x="21" y="82"/>
                </a:cubicBezTo>
                <a:cubicBezTo>
                  <a:pt x="56" y="52"/>
                  <a:pt x="129" y="56"/>
                  <a:pt x="171" y="42"/>
                </a:cubicBezTo>
                <a:cubicBezTo>
                  <a:pt x="174" y="41"/>
                  <a:pt x="171" y="35"/>
                  <a:pt x="171" y="32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76" tIns="34288" rIns="68576" bIns="34288"/>
          <a:lstStyle/>
          <a:p>
            <a:endParaRPr lang="nb-NO" sz="1758"/>
          </a:p>
        </p:txBody>
      </p:sp>
      <p:cxnSp>
        <p:nvCxnSpPr>
          <p:cNvPr id="11287" name="AutoShape 49">
            <a:extLst>
              <a:ext uri="{FF2B5EF4-FFF2-40B4-BE49-F238E27FC236}">
                <a16:creationId xmlns:a16="http://schemas.microsoft.com/office/drawing/2014/main" id="{2DFE9374-5754-4FDA-A296-EE4CCB8765A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76378" y="1493163"/>
            <a:ext cx="4651" cy="58455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Rett linje 77">
            <a:extLst>
              <a:ext uri="{FF2B5EF4-FFF2-40B4-BE49-F238E27FC236}">
                <a16:creationId xmlns:a16="http://schemas.microsoft.com/office/drawing/2014/main" id="{F5BC455F-0CA3-4A1A-BFC1-510D6BBC1FBC}"/>
              </a:ext>
            </a:extLst>
          </p:cNvPr>
          <p:cNvCxnSpPr>
            <a:cxnSpLocks/>
          </p:cNvCxnSpPr>
          <p:nvPr/>
        </p:nvCxnSpPr>
        <p:spPr>
          <a:xfrm>
            <a:off x="3034476" y="1133439"/>
            <a:ext cx="8651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Rett linje 81">
            <a:extLst>
              <a:ext uri="{FF2B5EF4-FFF2-40B4-BE49-F238E27FC236}">
                <a16:creationId xmlns:a16="http://schemas.microsoft.com/office/drawing/2014/main" id="{E6449582-06E6-4B1B-A523-C1E91D9CC63C}"/>
              </a:ext>
            </a:extLst>
          </p:cNvPr>
          <p:cNvCxnSpPr>
            <a:cxnSpLocks/>
          </p:cNvCxnSpPr>
          <p:nvPr/>
        </p:nvCxnSpPr>
        <p:spPr>
          <a:xfrm>
            <a:off x="3628330" y="1428040"/>
            <a:ext cx="27134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tt linje 84">
            <a:extLst>
              <a:ext uri="{FF2B5EF4-FFF2-40B4-BE49-F238E27FC236}">
                <a16:creationId xmlns:a16="http://schemas.microsoft.com/office/drawing/2014/main" id="{F613CC7C-AB7E-4F47-813E-753C56BD4253}"/>
              </a:ext>
            </a:extLst>
          </p:cNvPr>
          <p:cNvCxnSpPr>
            <a:cxnSpLocks/>
          </p:cNvCxnSpPr>
          <p:nvPr/>
        </p:nvCxnSpPr>
        <p:spPr>
          <a:xfrm flipH="1" flipV="1">
            <a:off x="3034475" y="1424939"/>
            <a:ext cx="272894" cy="62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tt linje 86">
            <a:extLst>
              <a:ext uri="{FF2B5EF4-FFF2-40B4-BE49-F238E27FC236}">
                <a16:creationId xmlns:a16="http://schemas.microsoft.com/office/drawing/2014/main" id="{E5365220-E8C6-4BF8-BF23-BBC58F495F1E}"/>
              </a:ext>
            </a:extLst>
          </p:cNvPr>
          <p:cNvCxnSpPr>
            <a:cxnSpLocks/>
          </p:cNvCxnSpPr>
          <p:nvPr/>
        </p:nvCxnSpPr>
        <p:spPr>
          <a:xfrm flipV="1">
            <a:off x="3307369" y="1555184"/>
            <a:ext cx="348870" cy="31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tt linje 88">
            <a:extLst>
              <a:ext uri="{FF2B5EF4-FFF2-40B4-BE49-F238E27FC236}">
                <a16:creationId xmlns:a16="http://schemas.microsoft.com/office/drawing/2014/main" id="{F64F722C-71CC-400D-8606-A9150C9C9531}"/>
              </a:ext>
            </a:extLst>
          </p:cNvPr>
          <p:cNvCxnSpPr>
            <a:cxnSpLocks/>
          </p:cNvCxnSpPr>
          <p:nvPr/>
        </p:nvCxnSpPr>
        <p:spPr>
          <a:xfrm>
            <a:off x="3307370" y="1499365"/>
            <a:ext cx="320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tt linje 90">
            <a:extLst>
              <a:ext uri="{FF2B5EF4-FFF2-40B4-BE49-F238E27FC236}">
                <a16:creationId xmlns:a16="http://schemas.microsoft.com/office/drawing/2014/main" id="{BCE4B8B1-AF55-4A79-A7B8-2549DE22F53F}"/>
              </a:ext>
            </a:extLst>
          </p:cNvPr>
          <p:cNvCxnSpPr/>
          <p:nvPr/>
        </p:nvCxnSpPr>
        <p:spPr>
          <a:xfrm>
            <a:off x="3018970" y="1144293"/>
            <a:ext cx="0" cy="296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tt linje 94">
            <a:extLst>
              <a:ext uri="{FF2B5EF4-FFF2-40B4-BE49-F238E27FC236}">
                <a16:creationId xmlns:a16="http://schemas.microsoft.com/office/drawing/2014/main" id="{39B118DC-9756-4EAE-83DA-F324C98E8EFE}"/>
              </a:ext>
            </a:extLst>
          </p:cNvPr>
          <p:cNvCxnSpPr/>
          <p:nvPr/>
        </p:nvCxnSpPr>
        <p:spPr>
          <a:xfrm>
            <a:off x="3034476" y="1133439"/>
            <a:ext cx="0" cy="2977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tt linje 96">
            <a:extLst>
              <a:ext uri="{FF2B5EF4-FFF2-40B4-BE49-F238E27FC236}">
                <a16:creationId xmlns:a16="http://schemas.microsoft.com/office/drawing/2014/main" id="{41C45F2B-E097-4C98-9E8F-CE710FF15F5D}"/>
              </a:ext>
            </a:extLst>
          </p:cNvPr>
          <p:cNvCxnSpPr/>
          <p:nvPr/>
        </p:nvCxnSpPr>
        <p:spPr>
          <a:xfrm>
            <a:off x="3899672" y="1148944"/>
            <a:ext cx="0" cy="2977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ett linje 117">
            <a:extLst>
              <a:ext uri="{FF2B5EF4-FFF2-40B4-BE49-F238E27FC236}">
                <a16:creationId xmlns:a16="http://schemas.microsoft.com/office/drawing/2014/main" id="{56216711-A0E9-47A3-9E90-3EDF781F1F2B}"/>
              </a:ext>
            </a:extLst>
          </p:cNvPr>
          <p:cNvCxnSpPr>
            <a:cxnSpLocks/>
          </p:cNvCxnSpPr>
          <p:nvPr/>
        </p:nvCxnSpPr>
        <p:spPr>
          <a:xfrm flipV="1">
            <a:off x="3901223" y="1170652"/>
            <a:ext cx="810927" cy="124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tt linje 118">
            <a:extLst>
              <a:ext uri="{FF2B5EF4-FFF2-40B4-BE49-F238E27FC236}">
                <a16:creationId xmlns:a16="http://schemas.microsoft.com/office/drawing/2014/main" id="{D9680F98-BB4B-43F7-9796-8952EBD404D7}"/>
              </a:ext>
            </a:extLst>
          </p:cNvPr>
          <p:cNvCxnSpPr>
            <a:cxnSpLocks/>
          </p:cNvCxnSpPr>
          <p:nvPr/>
        </p:nvCxnSpPr>
        <p:spPr>
          <a:xfrm>
            <a:off x="3901223" y="1390827"/>
            <a:ext cx="81092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8" name="AutoShape 67">
            <a:extLst>
              <a:ext uri="{FF2B5EF4-FFF2-40B4-BE49-F238E27FC236}">
                <a16:creationId xmlns:a16="http://schemas.microsoft.com/office/drawing/2014/main" id="{AAB727B3-CCE0-4120-97A0-FAF68F51D8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20670" y="1175304"/>
            <a:ext cx="502372" cy="75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8" rIns="68576" bIns="34288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nb-NO" altLang="nb-NO" sz="1758"/>
          </a:p>
        </p:txBody>
      </p:sp>
      <p:cxnSp>
        <p:nvCxnSpPr>
          <p:cNvPr id="11299" name="AutoShape 63">
            <a:extLst>
              <a:ext uri="{FF2B5EF4-FFF2-40B4-BE49-F238E27FC236}">
                <a16:creationId xmlns:a16="http://schemas.microsoft.com/office/drawing/2014/main" id="{81F8F806-7DDA-4FC6-96CB-99F3F45308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66438" y="1426489"/>
            <a:ext cx="0" cy="13644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AutoShape 62">
            <a:extLst>
              <a:ext uri="{FF2B5EF4-FFF2-40B4-BE49-F238E27FC236}">
                <a16:creationId xmlns:a16="http://schemas.microsoft.com/office/drawing/2014/main" id="{9CC318FB-5DE1-4201-8CC9-964343A30B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87398" y="1420287"/>
            <a:ext cx="0" cy="14885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0" name="Rett linje 129">
            <a:extLst>
              <a:ext uri="{FF2B5EF4-FFF2-40B4-BE49-F238E27FC236}">
                <a16:creationId xmlns:a16="http://schemas.microsoft.com/office/drawing/2014/main" id="{0A0D7FB4-A668-4AB3-8512-2F659673D530}"/>
              </a:ext>
            </a:extLst>
          </p:cNvPr>
          <p:cNvCxnSpPr>
            <a:cxnSpLocks/>
          </p:cNvCxnSpPr>
          <p:nvPr/>
        </p:nvCxnSpPr>
        <p:spPr>
          <a:xfrm flipV="1">
            <a:off x="4712150" y="1148945"/>
            <a:ext cx="824883" cy="1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Rett linje 130">
            <a:extLst>
              <a:ext uri="{FF2B5EF4-FFF2-40B4-BE49-F238E27FC236}">
                <a16:creationId xmlns:a16="http://schemas.microsoft.com/office/drawing/2014/main" id="{270AC5ED-0F83-4E75-A3BD-02107FDEBCB8}"/>
              </a:ext>
            </a:extLst>
          </p:cNvPr>
          <p:cNvCxnSpPr>
            <a:cxnSpLocks/>
          </p:cNvCxnSpPr>
          <p:nvPr/>
        </p:nvCxnSpPr>
        <p:spPr>
          <a:xfrm flipV="1">
            <a:off x="5287399" y="1426489"/>
            <a:ext cx="2496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ett linje 131">
            <a:extLst>
              <a:ext uri="{FF2B5EF4-FFF2-40B4-BE49-F238E27FC236}">
                <a16:creationId xmlns:a16="http://schemas.microsoft.com/office/drawing/2014/main" id="{790D1F70-7B13-41E4-BE96-E5CC8594B4EE}"/>
              </a:ext>
            </a:extLst>
          </p:cNvPr>
          <p:cNvCxnSpPr>
            <a:cxnSpLocks/>
          </p:cNvCxnSpPr>
          <p:nvPr/>
        </p:nvCxnSpPr>
        <p:spPr>
          <a:xfrm flipH="1">
            <a:off x="4704399" y="1426490"/>
            <a:ext cx="262039" cy="46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ett linje 132">
            <a:extLst>
              <a:ext uri="{FF2B5EF4-FFF2-40B4-BE49-F238E27FC236}">
                <a16:creationId xmlns:a16="http://schemas.microsoft.com/office/drawing/2014/main" id="{65159534-9E79-4F55-9FDE-EE4403D72F44}"/>
              </a:ext>
            </a:extLst>
          </p:cNvPr>
          <p:cNvCxnSpPr>
            <a:cxnSpLocks/>
          </p:cNvCxnSpPr>
          <p:nvPr/>
        </p:nvCxnSpPr>
        <p:spPr>
          <a:xfrm flipV="1">
            <a:off x="4966438" y="1552083"/>
            <a:ext cx="348870" cy="1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Rett linje 133">
            <a:extLst>
              <a:ext uri="{FF2B5EF4-FFF2-40B4-BE49-F238E27FC236}">
                <a16:creationId xmlns:a16="http://schemas.microsoft.com/office/drawing/2014/main" id="{ADEB84EB-9D8C-40D2-905A-E67C5D14F635}"/>
              </a:ext>
            </a:extLst>
          </p:cNvPr>
          <p:cNvCxnSpPr>
            <a:cxnSpLocks/>
          </p:cNvCxnSpPr>
          <p:nvPr/>
        </p:nvCxnSpPr>
        <p:spPr>
          <a:xfrm>
            <a:off x="4966438" y="1494712"/>
            <a:ext cx="320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ett linje 139">
            <a:extLst>
              <a:ext uri="{FF2B5EF4-FFF2-40B4-BE49-F238E27FC236}">
                <a16:creationId xmlns:a16="http://schemas.microsoft.com/office/drawing/2014/main" id="{FDD434EA-2348-4BC4-835E-7A77375583E9}"/>
              </a:ext>
            </a:extLst>
          </p:cNvPr>
          <p:cNvCxnSpPr/>
          <p:nvPr/>
        </p:nvCxnSpPr>
        <p:spPr>
          <a:xfrm>
            <a:off x="4966438" y="1854436"/>
            <a:ext cx="0" cy="7830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ett linje 141">
            <a:extLst>
              <a:ext uri="{FF2B5EF4-FFF2-40B4-BE49-F238E27FC236}">
                <a16:creationId xmlns:a16="http://schemas.microsoft.com/office/drawing/2014/main" id="{8B790989-33ED-4782-A32A-C65767AF43F8}"/>
              </a:ext>
            </a:extLst>
          </p:cNvPr>
          <p:cNvCxnSpPr/>
          <p:nvPr/>
        </p:nvCxnSpPr>
        <p:spPr>
          <a:xfrm>
            <a:off x="5315308" y="1831179"/>
            <a:ext cx="0" cy="288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ett linje 143">
            <a:extLst>
              <a:ext uri="{FF2B5EF4-FFF2-40B4-BE49-F238E27FC236}">
                <a16:creationId xmlns:a16="http://schemas.microsoft.com/office/drawing/2014/main" id="{A7CE79F1-1B27-4354-9E98-BE44D2C93FD7}"/>
              </a:ext>
            </a:extLst>
          </p:cNvPr>
          <p:cNvCxnSpPr>
            <a:cxnSpLocks/>
          </p:cNvCxnSpPr>
          <p:nvPr/>
        </p:nvCxnSpPr>
        <p:spPr>
          <a:xfrm flipV="1">
            <a:off x="5315308" y="1956771"/>
            <a:ext cx="221725" cy="1721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Rett linje 147">
            <a:extLst>
              <a:ext uri="{FF2B5EF4-FFF2-40B4-BE49-F238E27FC236}">
                <a16:creationId xmlns:a16="http://schemas.microsoft.com/office/drawing/2014/main" id="{BC6393CB-8BED-488D-A5F0-05B089226995}"/>
              </a:ext>
            </a:extLst>
          </p:cNvPr>
          <p:cNvCxnSpPr>
            <a:cxnSpLocks/>
          </p:cNvCxnSpPr>
          <p:nvPr/>
        </p:nvCxnSpPr>
        <p:spPr>
          <a:xfrm>
            <a:off x="5315308" y="2460694"/>
            <a:ext cx="0" cy="1612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Rett linje 150">
            <a:extLst>
              <a:ext uri="{FF2B5EF4-FFF2-40B4-BE49-F238E27FC236}">
                <a16:creationId xmlns:a16="http://schemas.microsoft.com/office/drawing/2014/main" id="{90F581C3-8DCC-409C-88A1-A7EDE88EBD45}"/>
              </a:ext>
            </a:extLst>
          </p:cNvPr>
          <p:cNvCxnSpPr>
            <a:cxnSpLocks/>
          </p:cNvCxnSpPr>
          <p:nvPr/>
        </p:nvCxnSpPr>
        <p:spPr>
          <a:xfrm>
            <a:off x="4961787" y="2621949"/>
            <a:ext cx="35352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Rett linje 152">
            <a:extLst>
              <a:ext uri="{FF2B5EF4-FFF2-40B4-BE49-F238E27FC236}">
                <a16:creationId xmlns:a16="http://schemas.microsoft.com/office/drawing/2014/main" id="{6197CCFB-7D98-4DDF-9D46-330FA50F7B32}"/>
              </a:ext>
            </a:extLst>
          </p:cNvPr>
          <p:cNvCxnSpPr>
            <a:cxnSpLocks/>
          </p:cNvCxnSpPr>
          <p:nvPr/>
        </p:nvCxnSpPr>
        <p:spPr>
          <a:xfrm flipV="1">
            <a:off x="5315308" y="2119577"/>
            <a:ext cx="389183" cy="3411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Rett linje 154">
            <a:extLst>
              <a:ext uri="{FF2B5EF4-FFF2-40B4-BE49-F238E27FC236}">
                <a16:creationId xmlns:a16="http://schemas.microsoft.com/office/drawing/2014/main" id="{A655DD8B-DEF3-4109-A8D1-FEE3BACB4C5E}"/>
              </a:ext>
            </a:extLst>
          </p:cNvPr>
          <p:cNvCxnSpPr>
            <a:cxnSpLocks/>
          </p:cNvCxnSpPr>
          <p:nvPr/>
        </p:nvCxnSpPr>
        <p:spPr>
          <a:xfrm>
            <a:off x="4966438" y="1831178"/>
            <a:ext cx="34887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Rett linje 156">
            <a:extLst>
              <a:ext uri="{FF2B5EF4-FFF2-40B4-BE49-F238E27FC236}">
                <a16:creationId xmlns:a16="http://schemas.microsoft.com/office/drawing/2014/main" id="{AC818343-052E-434E-95C8-E7AA50C5C0F6}"/>
              </a:ext>
            </a:extLst>
          </p:cNvPr>
          <p:cNvCxnSpPr>
            <a:cxnSpLocks/>
          </p:cNvCxnSpPr>
          <p:nvPr/>
        </p:nvCxnSpPr>
        <p:spPr>
          <a:xfrm flipV="1">
            <a:off x="4966438" y="1869942"/>
            <a:ext cx="358173" cy="46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Rett linje 158">
            <a:extLst>
              <a:ext uri="{FF2B5EF4-FFF2-40B4-BE49-F238E27FC236}">
                <a16:creationId xmlns:a16="http://schemas.microsoft.com/office/drawing/2014/main" id="{0012C33A-4748-4BB1-BFAF-0747712AB2CC}"/>
              </a:ext>
            </a:extLst>
          </p:cNvPr>
          <p:cNvCxnSpPr/>
          <p:nvPr/>
        </p:nvCxnSpPr>
        <p:spPr>
          <a:xfrm>
            <a:off x="5544786" y="1953669"/>
            <a:ext cx="159704" cy="1736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Rett linje 168">
            <a:extLst>
              <a:ext uri="{FF2B5EF4-FFF2-40B4-BE49-F238E27FC236}">
                <a16:creationId xmlns:a16="http://schemas.microsoft.com/office/drawing/2014/main" id="{C27BA86A-E41A-4BDD-B414-FD5515E8F166}"/>
              </a:ext>
            </a:extLst>
          </p:cNvPr>
          <p:cNvCxnSpPr/>
          <p:nvPr/>
        </p:nvCxnSpPr>
        <p:spPr>
          <a:xfrm>
            <a:off x="5999092" y="1189258"/>
            <a:ext cx="7566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ett linje 169">
            <a:extLst>
              <a:ext uri="{FF2B5EF4-FFF2-40B4-BE49-F238E27FC236}">
                <a16:creationId xmlns:a16="http://schemas.microsoft.com/office/drawing/2014/main" id="{9185CCA5-2BD1-40F1-AC16-D27A6F739C12}"/>
              </a:ext>
            </a:extLst>
          </p:cNvPr>
          <p:cNvCxnSpPr/>
          <p:nvPr/>
        </p:nvCxnSpPr>
        <p:spPr>
          <a:xfrm>
            <a:off x="6000643" y="1328806"/>
            <a:ext cx="7566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linje 34">
            <a:extLst>
              <a:ext uri="{FF2B5EF4-FFF2-40B4-BE49-F238E27FC236}">
                <a16:creationId xmlns:a16="http://schemas.microsoft.com/office/drawing/2014/main" id="{739C678B-0FB5-4D02-9D07-C73E609348FF}"/>
              </a:ext>
            </a:extLst>
          </p:cNvPr>
          <p:cNvCxnSpPr/>
          <p:nvPr/>
        </p:nvCxnSpPr>
        <p:spPr>
          <a:xfrm>
            <a:off x="4995898" y="1553633"/>
            <a:ext cx="0" cy="2775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DB15B9BC-2C14-418F-B0BC-0423F1789B08}"/>
              </a:ext>
            </a:extLst>
          </p:cNvPr>
          <p:cNvCxnSpPr/>
          <p:nvPr/>
        </p:nvCxnSpPr>
        <p:spPr>
          <a:xfrm>
            <a:off x="5267241" y="1553633"/>
            <a:ext cx="0" cy="2775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linje 38">
            <a:extLst>
              <a:ext uri="{FF2B5EF4-FFF2-40B4-BE49-F238E27FC236}">
                <a16:creationId xmlns:a16="http://schemas.microsoft.com/office/drawing/2014/main" id="{B6E1002D-8581-4BBC-8601-2FD60E415060}"/>
              </a:ext>
            </a:extLst>
          </p:cNvPr>
          <p:cNvCxnSpPr/>
          <p:nvPr/>
        </p:nvCxnSpPr>
        <p:spPr>
          <a:xfrm>
            <a:off x="4995898" y="1831179"/>
            <a:ext cx="0" cy="387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linje 40">
            <a:extLst>
              <a:ext uri="{FF2B5EF4-FFF2-40B4-BE49-F238E27FC236}">
                <a16:creationId xmlns:a16="http://schemas.microsoft.com/office/drawing/2014/main" id="{639899F0-6019-4161-AF77-1C7FC152DF66}"/>
              </a:ext>
            </a:extLst>
          </p:cNvPr>
          <p:cNvCxnSpPr>
            <a:cxnSpLocks/>
          </p:cNvCxnSpPr>
          <p:nvPr/>
        </p:nvCxnSpPr>
        <p:spPr>
          <a:xfrm>
            <a:off x="5538584" y="1990883"/>
            <a:ext cx="134896" cy="15350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tt linje 48">
            <a:extLst>
              <a:ext uri="{FF2B5EF4-FFF2-40B4-BE49-F238E27FC236}">
                <a16:creationId xmlns:a16="http://schemas.microsoft.com/office/drawing/2014/main" id="{75B32696-9E5D-45FF-9D24-8D9BF49CC797}"/>
              </a:ext>
            </a:extLst>
          </p:cNvPr>
          <p:cNvCxnSpPr>
            <a:cxnSpLocks/>
          </p:cNvCxnSpPr>
          <p:nvPr/>
        </p:nvCxnSpPr>
        <p:spPr>
          <a:xfrm flipV="1">
            <a:off x="1975463" y="1274537"/>
            <a:ext cx="6344774" cy="20157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tt linje 50">
            <a:extLst>
              <a:ext uri="{FF2B5EF4-FFF2-40B4-BE49-F238E27FC236}">
                <a16:creationId xmlns:a16="http://schemas.microsoft.com/office/drawing/2014/main" id="{0C0713BD-43CF-4374-BCC1-69E33EC3C58B}"/>
              </a:ext>
            </a:extLst>
          </p:cNvPr>
          <p:cNvCxnSpPr/>
          <p:nvPr/>
        </p:nvCxnSpPr>
        <p:spPr>
          <a:xfrm>
            <a:off x="4995898" y="2637454"/>
            <a:ext cx="0" cy="6202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tt linje 99">
            <a:extLst>
              <a:ext uri="{FF2B5EF4-FFF2-40B4-BE49-F238E27FC236}">
                <a16:creationId xmlns:a16="http://schemas.microsoft.com/office/drawing/2014/main" id="{25E04272-4255-473C-95E1-272E6293AA80}"/>
              </a:ext>
            </a:extLst>
          </p:cNvPr>
          <p:cNvCxnSpPr/>
          <p:nvPr/>
        </p:nvCxnSpPr>
        <p:spPr>
          <a:xfrm>
            <a:off x="5264140" y="2637454"/>
            <a:ext cx="0" cy="6202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ihåndsform: figur 51">
            <a:extLst>
              <a:ext uri="{FF2B5EF4-FFF2-40B4-BE49-F238E27FC236}">
                <a16:creationId xmlns:a16="http://schemas.microsoft.com/office/drawing/2014/main" id="{F956F22E-AAFA-4669-9D80-D316A9C4FECE}"/>
              </a:ext>
            </a:extLst>
          </p:cNvPr>
          <p:cNvSpPr/>
          <p:nvPr/>
        </p:nvSpPr>
        <p:spPr>
          <a:xfrm>
            <a:off x="5006752" y="3200297"/>
            <a:ext cx="265141" cy="89931"/>
          </a:xfrm>
          <a:custGeom>
            <a:avLst/>
            <a:gdLst>
              <a:gd name="connsiteX0" fmla="*/ 353865 w 353865"/>
              <a:gd name="connsiteY0" fmla="*/ 36945 h 120073"/>
              <a:gd name="connsiteX1" fmla="*/ 289210 w 353865"/>
              <a:gd name="connsiteY1" fmla="*/ 27709 h 120073"/>
              <a:gd name="connsiteX2" fmla="*/ 233792 w 353865"/>
              <a:gd name="connsiteY2" fmla="*/ 9236 h 120073"/>
              <a:gd name="connsiteX3" fmla="*/ 196847 w 353865"/>
              <a:gd name="connsiteY3" fmla="*/ 0 h 120073"/>
              <a:gd name="connsiteX4" fmla="*/ 30592 w 353865"/>
              <a:gd name="connsiteY4" fmla="*/ 9236 h 120073"/>
              <a:gd name="connsiteX5" fmla="*/ 12119 w 353865"/>
              <a:gd name="connsiteY5" fmla="*/ 73891 h 120073"/>
              <a:gd name="connsiteX6" fmla="*/ 95247 w 353865"/>
              <a:gd name="connsiteY6" fmla="*/ 120073 h 120073"/>
              <a:gd name="connsiteX7" fmla="*/ 150665 w 353865"/>
              <a:gd name="connsiteY7" fmla="*/ 101600 h 120073"/>
              <a:gd name="connsiteX8" fmla="*/ 206083 w 353865"/>
              <a:gd name="connsiteY8" fmla="*/ 73891 h 120073"/>
              <a:gd name="connsiteX9" fmla="*/ 233792 w 353865"/>
              <a:gd name="connsiteY9" fmla="*/ 36945 h 12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3865" h="120073">
                <a:moveTo>
                  <a:pt x="353865" y="36945"/>
                </a:moveTo>
                <a:cubicBezTo>
                  <a:pt x="332313" y="33866"/>
                  <a:pt x="310423" y="32604"/>
                  <a:pt x="289210" y="27709"/>
                </a:cubicBezTo>
                <a:cubicBezTo>
                  <a:pt x="270237" y="23331"/>
                  <a:pt x="252683" y="13959"/>
                  <a:pt x="233792" y="9236"/>
                </a:cubicBezTo>
                <a:lnTo>
                  <a:pt x="196847" y="0"/>
                </a:lnTo>
                <a:cubicBezTo>
                  <a:pt x="141429" y="3079"/>
                  <a:pt x="85538" y="1387"/>
                  <a:pt x="30592" y="9236"/>
                </a:cubicBezTo>
                <a:cubicBezTo>
                  <a:pt x="-4145" y="14198"/>
                  <a:pt x="-7827" y="48246"/>
                  <a:pt x="12119" y="73891"/>
                </a:cubicBezTo>
                <a:cubicBezTo>
                  <a:pt x="34349" y="102472"/>
                  <a:pt x="64583" y="109851"/>
                  <a:pt x="95247" y="120073"/>
                </a:cubicBezTo>
                <a:cubicBezTo>
                  <a:pt x="113720" y="113915"/>
                  <a:pt x="134463" y="112401"/>
                  <a:pt x="150665" y="101600"/>
                </a:cubicBezTo>
                <a:cubicBezTo>
                  <a:pt x="186475" y="77726"/>
                  <a:pt x="167843" y="86637"/>
                  <a:pt x="206083" y="73891"/>
                </a:cubicBezTo>
                <a:cubicBezTo>
                  <a:pt x="226971" y="42559"/>
                  <a:pt x="216707" y="54032"/>
                  <a:pt x="233792" y="3694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105" name="Rett linje 104">
            <a:extLst>
              <a:ext uri="{FF2B5EF4-FFF2-40B4-BE49-F238E27FC236}">
                <a16:creationId xmlns:a16="http://schemas.microsoft.com/office/drawing/2014/main" id="{B4154BFA-EDB8-412E-AB44-5F19941E28DE}"/>
              </a:ext>
            </a:extLst>
          </p:cNvPr>
          <p:cNvCxnSpPr/>
          <p:nvPr/>
        </p:nvCxnSpPr>
        <p:spPr>
          <a:xfrm>
            <a:off x="4980393" y="3558470"/>
            <a:ext cx="0" cy="783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ett linje 105">
            <a:extLst>
              <a:ext uri="{FF2B5EF4-FFF2-40B4-BE49-F238E27FC236}">
                <a16:creationId xmlns:a16="http://schemas.microsoft.com/office/drawing/2014/main" id="{5876AEF5-D38A-44A2-8CD0-685F91A173B0}"/>
              </a:ext>
            </a:extLst>
          </p:cNvPr>
          <p:cNvCxnSpPr/>
          <p:nvPr/>
        </p:nvCxnSpPr>
        <p:spPr>
          <a:xfrm>
            <a:off x="5327712" y="3535212"/>
            <a:ext cx="0" cy="288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tt linje 107">
            <a:extLst>
              <a:ext uri="{FF2B5EF4-FFF2-40B4-BE49-F238E27FC236}">
                <a16:creationId xmlns:a16="http://schemas.microsoft.com/office/drawing/2014/main" id="{5F87FCBE-9F04-4489-A869-233B90AED6BD}"/>
              </a:ext>
            </a:extLst>
          </p:cNvPr>
          <p:cNvCxnSpPr>
            <a:cxnSpLocks/>
          </p:cNvCxnSpPr>
          <p:nvPr/>
        </p:nvCxnSpPr>
        <p:spPr>
          <a:xfrm>
            <a:off x="5327712" y="4060842"/>
            <a:ext cx="0" cy="2651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tt linje 108">
            <a:extLst>
              <a:ext uri="{FF2B5EF4-FFF2-40B4-BE49-F238E27FC236}">
                <a16:creationId xmlns:a16="http://schemas.microsoft.com/office/drawing/2014/main" id="{9DDFC015-E703-4E1D-9486-87B98FA2B761}"/>
              </a:ext>
            </a:extLst>
          </p:cNvPr>
          <p:cNvCxnSpPr>
            <a:cxnSpLocks/>
          </p:cNvCxnSpPr>
          <p:nvPr/>
        </p:nvCxnSpPr>
        <p:spPr>
          <a:xfrm>
            <a:off x="4975741" y="4325983"/>
            <a:ext cx="3519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ett linje 111">
            <a:extLst>
              <a:ext uri="{FF2B5EF4-FFF2-40B4-BE49-F238E27FC236}">
                <a16:creationId xmlns:a16="http://schemas.microsoft.com/office/drawing/2014/main" id="{0741AC57-541A-4612-88E9-477BF83ED86A}"/>
              </a:ext>
            </a:extLst>
          </p:cNvPr>
          <p:cNvCxnSpPr>
            <a:cxnSpLocks/>
          </p:cNvCxnSpPr>
          <p:nvPr/>
        </p:nvCxnSpPr>
        <p:spPr>
          <a:xfrm>
            <a:off x="4980393" y="3535212"/>
            <a:ext cx="3473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tt linje 112">
            <a:extLst>
              <a:ext uri="{FF2B5EF4-FFF2-40B4-BE49-F238E27FC236}">
                <a16:creationId xmlns:a16="http://schemas.microsoft.com/office/drawing/2014/main" id="{B8FD55A4-EB61-4E7D-85E7-60CF1669F389}"/>
              </a:ext>
            </a:extLst>
          </p:cNvPr>
          <p:cNvCxnSpPr>
            <a:cxnSpLocks/>
          </p:cNvCxnSpPr>
          <p:nvPr/>
        </p:nvCxnSpPr>
        <p:spPr>
          <a:xfrm flipV="1">
            <a:off x="4980393" y="3567773"/>
            <a:ext cx="347319" cy="10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ett linje 113">
            <a:extLst>
              <a:ext uri="{FF2B5EF4-FFF2-40B4-BE49-F238E27FC236}">
                <a16:creationId xmlns:a16="http://schemas.microsoft.com/office/drawing/2014/main" id="{FB0745BF-5EF7-4F25-858D-345E70860D8C}"/>
              </a:ext>
            </a:extLst>
          </p:cNvPr>
          <p:cNvCxnSpPr>
            <a:cxnSpLocks/>
          </p:cNvCxnSpPr>
          <p:nvPr/>
        </p:nvCxnSpPr>
        <p:spPr>
          <a:xfrm>
            <a:off x="5676581" y="3822061"/>
            <a:ext cx="0" cy="2248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ett linje 114">
            <a:extLst>
              <a:ext uri="{FF2B5EF4-FFF2-40B4-BE49-F238E27FC236}">
                <a16:creationId xmlns:a16="http://schemas.microsoft.com/office/drawing/2014/main" id="{518E4D21-D58E-4D09-9D2E-5DF70F050BED}"/>
              </a:ext>
            </a:extLst>
          </p:cNvPr>
          <p:cNvCxnSpPr/>
          <p:nvPr/>
        </p:nvCxnSpPr>
        <p:spPr>
          <a:xfrm>
            <a:off x="5009853" y="3535212"/>
            <a:ext cx="0" cy="387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tt linje 115">
            <a:extLst>
              <a:ext uri="{FF2B5EF4-FFF2-40B4-BE49-F238E27FC236}">
                <a16:creationId xmlns:a16="http://schemas.microsoft.com/office/drawing/2014/main" id="{45EAB27C-BCB2-48DC-A8BF-EB20B7D0F8C5}"/>
              </a:ext>
            </a:extLst>
          </p:cNvPr>
          <p:cNvCxnSpPr>
            <a:cxnSpLocks/>
          </p:cNvCxnSpPr>
          <p:nvPr/>
        </p:nvCxnSpPr>
        <p:spPr>
          <a:xfrm>
            <a:off x="5639368" y="3822061"/>
            <a:ext cx="0" cy="224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tt linje 62">
            <a:extLst>
              <a:ext uri="{FF2B5EF4-FFF2-40B4-BE49-F238E27FC236}">
                <a16:creationId xmlns:a16="http://schemas.microsoft.com/office/drawing/2014/main" id="{5DF9698E-C887-436C-BE4E-5CE4FD043EAD}"/>
              </a:ext>
            </a:extLst>
          </p:cNvPr>
          <p:cNvCxnSpPr/>
          <p:nvPr/>
        </p:nvCxnSpPr>
        <p:spPr>
          <a:xfrm flipV="1">
            <a:off x="5327712" y="3812757"/>
            <a:ext cx="351970" cy="10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tt linje 119">
            <a:extLst>
              <a:ext uri="{FF2B5EF4-FFF2-40B4-BE49-F238E27FC236}">
                <a16:creationId xmlns:a16="http://schemas.microsoft.com/office/drawing/2014/main" id="{6E88C9AB-9191-47FB-A724-E1CEACB561D1}"/>
              </a:ext>
            </a:extLst>
          </p:cNvPr>
          <p:cNvCxnSpPr/>
          <p:nvPr/>
        </p:nvCxnSpPr>
        <p:spPr>
          <a:xfrm flipV="1">
            <a:off x="5324611" y="4046888"/>
            <a:ext cx="351970" cy="108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tt linje 67">
            <a:extLst>
              <a:ext uri="{FF2B5EF4-FFF2-40B4-BE49-F238E27FC236}">
                <a16:creationId xmlns:a16="http://schemas.microsoft.com/office/drawing/2014/main" id="{BDFE70FF-D839-4A39-A81E-46FA5D1E3FAC}"/>
              </a:ext>
            </a:extLst>
          </p:cNvPr>
          <p:cNvCxnSpPr/>
          <p:nvPr/>
        </p:nvCxnSpPr>
        <p:spPr>
          <a:xfrm flipV="1">
            <a:off x="6144842" y="3817408"/>
            <a:ext cx="702391" cy="62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ett linje 127">
            <a:extLst>
              <a:ext uri="{FF2B5EF4-FFF2-40B4-BE49-F238E27FC236}">
                <a16:creationId xmlns:a16="http://schemas.microsoft.com/office/drawing/2014/main" id="{B0744397-FC54-459C-9C70-F779CF4A9EA4}"/>
              </a:ext>
            </a:extLst>
          </p:cNvPr>
          <p:cNvCxnSpPr/>
          <p:nvPr/>
        </p:nvCxnSpPr>
        <p:spPr>
          <a:xfrm flipV="1">
            <a:off x="6144842" y="3981765"/>
            <a:ext cx="702391" cy="62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38" name="Picture 974" descr="C29501_g">
            <a:hlinkClick r:id="rId3"/>
            <a:extLst>
              <a:ext uri="{FF2B5EF4-FFF2-40B4-BE49-F238E27FC236}">
                <a16:creationId xmlns:a16="http://schemas.microsoft.com/office/drawing/2014/main" id="{5363242D-D14D-46B6-A7D3-6F4EDBE22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089" y="1085373"/>
            <a:ext cx="868298" cy="78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9" name="Picture 974" descr="C29501_g">
            <a:hlinkClick r:id="rId3"/>
            <a:extLst>
              <a:ext uri="{FF2B5EF4-FFF2-40B4-BE49-F238E27FC236}">
                <a16:creationId xmlns:a16="http://schemas.microsoft.com/office/drawing/2014/main" id="{2919AB20-F459-40C2-8E3C-60CA56BE7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176" y="3736781"/>
            <a:ext cx="868298" cy="78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Rett linje 70">
            <a:extLst>
              <a:ext uri="{FF2B5EF4-FFF2-40B4-BE49-F238E27FC236}">
                <a16:creationId xmlns:a16="http://schemas.microsoft.com/office/drawing/2014/main" id="{77C47A6B-F351-4992-A520-8C595A6AFFFD}"/>
              </a:ext>
            </a:extLst>
          </p:cNvPr>
          <p:cNvCxnSpPr/>
          <p:nvPr/>
        </p:nvCxnSpPr>
        <p:spPr>
          <a:xfrm>
            <a:off x="5006752" y="3429775"/>
            <a:ext cx="0" cy="1240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Rett linje 142">
            <a:extLst>
              <a:ext uri="{FF2B5EF4-FFF2-40B4-BE49-F238E27FC236}">
                <a16:creationId xmlns:a16="http://schemas.microsoft.com/office/drawing/2014/main" id="{E1FED848-14B1-45F4-8949-60D2B9873979}"/>
              </a:ext>
            </a:extLst>
          </p:cNvPr>
          <p:cNvCxnSpPr/>
          <p:nvPr/>
        </p:nvCxnSpPr>
        <p:spPr>
          <a:xfrm>
            <a:off x="5296701" y="3420472"/>
            <a:ext cx="0" cy="1255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rihåndsform: figur 71">
            <a:extLst>
              <a:ext uri="{FF2B5EF4-FFF2-40B4-BE49-F238E27FC236}">
                <a16:creationId xmlns:a16="http://schemas.microsoft.com/office/drawing/2014/main" id="{97B2B258-E1A8-431F-AC2B-99F627CD05B7}"/>
              </a:ext>
            </a:extLst>
          </p:cNvPr>
          <p:cNvSpPr/>
          <p:nvPr/>
        </p:nvSpPr>
        <p:spPr>
          <a:xfrm>
            <a:off x="5008303" y="3412720"/>
            <a:ext cx="297702" cy="79077"/>
          </a:xfrm>
          <a:custGeom>
            <a:avLst/>
            <a:gdLst>
              <a:gd name="connsiteX0" fmla="*/ 0 w 397164"/>
              <a:gd name="connsiteY0" fmla="*/ 18473 h 104210"/>
              <a:gd name="connsiteX1" fmla="*/ 73891 w 397164"/>
              <a:gd name="connsiteY1" fmla="*/ 27709 h 104210"/>
              <a:gd name="connsiteX2" fmla="*/ 129309 w 397164"/>
              <a:gd name="connsiteY2" fmla="*/ 46182 h 104210"/>
              <a:gd name="connsiteX3" fmla="*/ 157018 w 397164"/>
              <a:gd name="connsiteY3" fmla="*/ 55418 h 104210"/>
              <a:gd name="connsiteX4" fmla="*/ 184727 w 397164"/>
              <a:gd name="connsiteY4" fmla="*/ 64655 h 104210"/>
              <a:gd name="connsiteX5" fmla="*/ 240145 w 397164"/>
              <a:gd name="connsiteY5" fmla="*/ 101600 h 104210"/>
              <a:gd name="connsiteX6" fmla="*/ 378691 w 397164"/>
              <a:gd name="connsiteY6" fmla="*/ 64655 h 104210"/>
              <a:gd name="connsiteX7" fmla="*/ 397164 w 397164"/>
              <a:gd name="connsiteY7" fmla="*/ 36946 h 104210"/>
              <a:gd name="connsiteX8" fmla="*/ 387927 w 397164"/>
              <a:gd name="connsiteY8" fmla="*/ 9237 h 104210"/>
              <a:gd name="connsiteX9" fmla="*/ 341745 w 397164"/>
              <a:gd name="connsiteY9" fmla="*/ 0 h 104210"/>
              <a:gd name="connsiteX10" fmla="*/ 258618 w 397164"/>
              <a:gd name="connsiteY10" fmla="*/ 18473 h 104210"/>
              <a:gd name="connsiteX11" fmla="*/ 230909 w 397164"/>
              <a:gd name="connsiteY11" fmla="*/ 36946 h 104210"/>
              <a:gd name="connsiteX12" fmla="*/ 175491 w 397164"/>
              <a:gd name="connsiteY12" fmla="*/ 55418 h 104210"/>
              <a:gd name="connsiteX13" fmla="*/ 157018 w 397164"/>
              <a:gd name="connsiteY13" fmla="*/ 64655 h 104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7164" h="104210">
                <a:moveTo>
                  <a:pt x="0" y="18473"/>
                </a:moveTo>
                <a:cubicBezTo>
                  <a:pt x="24630" y="21552"/>
                  <a:pt x="49620" y="22508"/>
                  <a:pt x="73891" y="27709"/>
                </a:cubicBezTo>
                <a:cubicBezTo>
                  <a:pt x="92931" y="31789"/>
                  <a:pt x="110836" y="40024"/>
                  <a:pt x="129309" y="46182"/>
                </a:cubicBezTo>
                <a:lnTo>
                  <a:pt x="157018" y="55418"/>
                </a:lnTo>
                <a:cubicBezTo>
                  <a:pt x="166254" y="58497"/>
                  <a:pt x="176626" y="59254"/>
                  <a:pt x="184727" y="64655"/>
                </a:cubicBezTo>
                <a:lnTo>
                  <a:pt x="240145" y="101600"/>
                </a:lnTo>
                <a:cubicBezTo>
                  <a:pt x="431869" y="87906"/>
                  <a:pt x="343914" y="134207"/>
                  <a:pt x="378691" y="64655"/>
                </a:cubicBezTo>
                <a:cubicBezTo>
                  <a:pt x="383656" y="54726"/>
                  <a:pt x="391006" y="46182"/>
                  <a:pt x="397164" y="36946"/>
                </a:cubicBezTo>
                <a:cubicBezTo>
                  <a:pt x="394085" y="27710"/>
                  <a:pt x="396028" y="14638"/>
                  <a:pt x="387927" y="9237"/>
                </a:cubicBezTo>
                <a:cubicBezTo>
                  <a:pt x="374865" y="529"/>
                  <a:pt x="357444" y="0"/>
                  <a:pt x="341745" y="0"/>
                </a:cubicBezTo>
                <a:cubicBezTo>
                  <a:pt x="330026" y="0"/>
                  <a:pt x="272861" y="14912"/>
                  <a:pt x="258618" y="18473"/>
                </a:cubicBezTo>
                <a:cubicBezTo>
                  <a:pt x="249382" y="24631"/>
                  <a:pt x="241053" y="32438"/>
                  <a:pt x="230909" y="36946"/>
                </a:cubicBezTo>
                <a:cubicBezTo>
                  <a:pt x="213115" y="44854"/>
                  <a:pt x="192907" y="46710"/>
                  <a:pt x="175491" y="55418"/>
                </a:cubicBezTo>
                <a:lnTo>
                  <a:pt x="157018" y="64655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74" name="Rett linje 73">
            <a:extLst>
              <a:ext uri="{FF2B5EF4-FFF2-40B4-BE49-F238E27FC236}">
                <a16:creationId xmlns:a16="http://schemas.microsoft.com/office/drawing/2014/main" id="{5BC9B519-633E-4F08-BFA7-5868579C97E4}"/>
              </a:ext>
            </a:extLst>
          </p:cNvPr>
          <p:cNvCxnSpPr/>
          <p:nvPr/>
        </p:nvCxnSpPr>
        <p:spPr>
          <a:xfrm>
            <a:off x="5271893" y="4341488"/>
            <a:ext cx="0" cy="9241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Rett linje 144">
            <a:extLst>
              <a:ext uri="{FF2B5EF4-FFF2-40B4-BE49-F238E27FC236}">
                <a16:creationId xmlns:a16="http://schemas.microsoft.com/office/drawing/2014/main" id="{02C723E5-D1D0-4BB5-B471-C91B3A798328}"/>
              </a:ext>
            </a:extLst>
          </p:cNvPr>
          <p:cNvCxnSpPr/>
          <p:nvPr/>
        </p:nvCxnSpPr>
        <p:spPr>
          <a:xfrm>
            <a:off x="5011404" y="4341488"/>
            <a:ext cx="0" cy="9241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tt linje 79">
            <a:extLst>
              <a:ext uri="{FF2B5EF4-FFF2-40B4-BE49-F238E27FC236}">
                <a16:creationId xmlns:a16="http://schemas.microsoft.com/office/drawing/2014/main" id="{1F52D456-9EA9-42B2-8C11-7A869B7CD00E}"/>
              </a:ext>
            </a:extLst>
          </p:cNvPr>
          <p:cNvCxnSpPr/>
          <p:nvPr/>
        </p:nvCxnSpPr>
        <p:spPr>
          <a:xfrm>
            <a:off x="5003651" y="5265605"/>
            <a:ext cx="27599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tt linje 87">
            <a:extLst>
              <a:ext uri="{FF2B5EF4-FFF2-40B4-BE49-F238E27FC236}">
                <a16:creationId xmlns:a16="http://schemas.microsoft.com/office/drawing/2014/main" id="{C4D2E20A-CB8A-464A-B0F1-913D605D2F66}"/>
              </a:ext>
            </a:extLst>
          </p:cNvPr>
          <p:cNvCxnSpPr/>
          <p:nvPr/>
        </p:nvCxnSpPr>
        <p:spPr>
          <a:xfrm>
            <a:off x="5008303" y="5265605"/>
            <a:ext cx="0" cy="2155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tt linje 95">
            <a:extLst>
              <a:ext uri="{FF2B5EF4-FFF2-40B4-BE49-F238E27FC236}">
                <a16:creationId xmlns:a16="http://schemas.microsoft.com/office/drawing/2014/main" id="{6A84B6F1-E12E-4147-B5E1-95DF80A2B4E7}"/>
              </a:ext>
            </a:extLst>
          </p:cNvPr>
          <p:cNvCxnSpPr/>
          <p:nvPr/>
        </p:nvCxnSpPr>
        <p:spPr>
          <a:xfrm>
            <a:off x="5264140" y="5265605"/>
            <a:ext cx="0" cy="1069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tt linje 98">
            <a:extLst>
              <a:ext uri="{FF2B5EF4-FFF2-40B4-BE49-F238E27FC236}">
                <a16:creationId xmlns:a16="http://schemas.microsoft.com/office/drawing/2014/main" id="{6A7A3296-D7B7-4923-BEE1-6DB480598563}"/>
              </a:ext>
            </a:extLst>
          </p:cNvPr>
          <p:cNvCxnSpPr/>
          <p:nvPr/>
        </p:nvCxnSpPr>
        <p:spPr>
          <a:xfrm>
            <a:off x="5271893" y="5704405"/>
            <a:ext cx="34731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Rett linje 153">
            <a:extLst>
              <a:ext uri="{FF2B5EF4-FFF2-40B4-BE49-F238E27FC236}">
                <a16:creationId xmlns:a16="http://schemas.microsoft.com/office/drawing/2014/main" id="{3C713A2E-10DC-46EF-927A-78FB06F59442}"/>
              </a:ext>
            </a:extLst>
          </p:cNvPr>
          <p:cNvCxnSpPr>
            <a:cxnSpLocks/>
          </p:cNvCxnSpPr>
          <p:nvPr/>
        </p:nvCxnSpPr>
        <p:spPr>
          <a:xfrm>
            <a:off x="5439350" y="5499735"/>
            <a:ext cx="1860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rihåndsform: figur 120">
            <a:extLst>
              <a:ext uri="{FF2B5EF4-FFF2-40B4-BE49-F238E27FC236}">
                <a16:creationId xmlns:a16="http://schemas.microsoft.com/office/drawing/2014/main" id="{4648C5CE-BA05-41C0-B05D-D650C04C5FEE}"/>
              </a:ext>
            </a:extLst>
          </p:cNvPr>
          <p:cNvSpPr/>
          <p:nvPr/>
        </p:nvSpPr>
        <p:spPr>
          <a:xfrm>
            <a:off x="5264140" y="5374142"/>
            <a:ext cx="181413" cy="125594"/>
          </a:xfrm>
          <a:custGeom>
            <a:avLst/>
            <a:gdLst>
              <a:gd name="connsiteX0" fmla="*/ 0 w 240146"/>
              <a:gd name="connsiteY0" fmla="*/ 0 h 167299"/>
              <a:gd name="connsiteX1" fmla="*/ 9237 w 240146"/>
              <a:gd name="connsiteY1" fmla="*/ 110836 h 167299"/>
              <a:gd name="connsiteX2" fmla="*/ 83128 w 240146"/>
              <a:gd name="connsiteY2" fmla="*/ 157018 h 167299"/>
              <a:gd name="connsiteX3" fmla="*/ 120073 w 240146"/>
              <a:gd name="connsiteY3" fmla="*/ 166255 h 167299"/>
              <a:gd name="connsiteX4" fmla="*/ 240146 w 240146"/>
              <a:gd name="connsiteY4" fmla="*/ 166255 h 167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146" h="167299">
                <a:moveTo>
                  <a:pt x="0" y="0"/>
                </a:moveTo>
                <a:cubicBezTo>
                  <a:pt x="3079" y="36945"/>
                  <a:pt x="1966" y="74483"/>
                  <a:pt x="9237" y="110836"/>
                </a:cubicBezTo>
                <a:cubicBezTo>
                  <a:pt x="16282" y="146059"/>
                  <a:pt x="56168" y="150278"/>
                  <a:pt x="83128" y="157018"/>
                </a:cubicBezTo>
                <a:cubicBezTo>
                  <a:pt x="95443" y="160097"/>
                  <a:pt x="107401" y="165510"/>
                  <a:pt x="120073" y="166255"/>
                </a:cubicBezTo>
                <a:cubicBezTo>
                  <a:pt x="160028" y="168605"/>
                  <a:pt x="200122" y="166255"/>
                  <a:pt x="240146" y="166255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146" name="Frihåndsform: figur 145">
            <a:extLst>
              <a:ext uri="{FF2B5EF4-FFF2-40B4-BE49-F238E27FC236}">
                <a16:creationId xmlns:a16="http://schemas.microsoft.com/office/drawing/2014/main" id="{703177F4-C866-43AE-AE62-77C6BCD37DF1}"/>
              </a:ext>
            </a:extLst>
          </p:cNvPr>
          <p:cNvSpPr/>
          <p:nvPr/>
        </p:nvSpPr>
        <p:spPr>
          <a:xfrm>
            <a:off x="5006752" y="5498185"/>
            <a:ext cx="307005" cy="215524"/>
          </a:xfrm>
          <a:custGeom>
            <a:avLst/>
            <a:gdLst>
              <a:gd name="connsiteX0" fmla="*/ 0 w 369454"/>
              <a:gd name="connsiteY0" fmla="*/ 0 h 304800"/>
              <a:gd name="connsiteX1" fmla="*/ 27709 w 369454"/>
              <a:gd name="connsiteY1" fmla="*/ 193964 h 304800"/>
              <a:gd name="connsiteX2" fmla="*/ 55418 w 369454"/>
              <a:gd name="connsiteY2" fmla="*/ 267854 h 304800"/>
              <a:gd name="connsiteX3" fmla="*/ 110836 w 369454"/>
              <a:gd name="connsiteY3" fmla="*/ 286327 h 304800"/>
              <a:gd name="connsiteX4" fmla="*/ 203200 w 369454"/>
              <a:gd name="connsiteY4" fmla="*/ 304800 h 304800"/>
              <a:gd name="connsiteX5" fmla="*/ 369454 w 369454"/>
              <a:gd name="connsiteY5" fmla="*/ 295564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9454" h="304800">
                <a:moveTo>
                  <a:pt x="0" y="0"/>
                </a:moveTo>
                <a:cubicBezTo>
                  <a:pt x="8103" y="64829"/>
                  <a:pt x="16016" y="129656"/>
                  <a:pt x="27709" y="193964"/>
                </a:cubicBezTo>
                <a:cubicBezTo>
                  <a:pt x="31053" y="212354"/>
                  <a:pt x="33943" y="254432"/>
                  <a:pt x="55418" y="267854"/>
                </a:cubicBezTo>
                <a:cubicBezTo>
                  <a:pt x="71930" y="278174"/>
                  <a:pt x="92363" y="280169"/>
                  <a:pt x="110836" y="286327"/>
                </a:cubicBezTo>
                <a:cubicBezTo>
                  <a:pt x="159201" y="302449"/>
                  <a:pt x="128900" y="294186"/>
                  <a:pt x="203200" y="304800"/>
                </a:cubicBezTo>
                <a:cubicBezTo>
                  <a:pt x="295061" y="289490"/>
                  <a:pt x="239891" y="295564"/>
                  <a:pt x="369454" y="295564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149" name="Rett linje 148">
            <a:extLst>
              <a:ext uri="{FF2B5EF4-FFF2-40B4-BE49-F238E27FC236}">
                <a16:creationId xmlns:a16="http://schemas.microsoft.com/office/drawing/2014/main" id="{C425BAB2-D63F-45A8-8C67-CD8C39AD79B4}"/>
              </a:ext>
            </a:extLst>
          </p:cNvPr>
          <p:cNvCxnSpPr/>
          <p:nvPr/>
        </p:nvCxnSpPr>
        <p:spPr>
          <a:xfrm>
            <a:off x="5611459" y="5499736"/>
            <a:ext cx="7753" cy="213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Rett linje 151">
            <a:extLst>
              <a:ext uri="{FF2B5EF4-FFF2-40B4-BE49-F238E27FC236}">
                <a16:creationId xmlns:a16="http://schemas.microsoft.com/office/drawing/2014/main" id="{512DAEAB-C2D9-485B-B713-0D6AD97DF793}"/>
              </a:ext>
            </a:extLst>
          </p:cNvPr>
          <p:cNvCxnSpPr>
            <a:cxnSpLocks/>
          </p:cNvCxnSpPr>
          <p:nvPr/>
        </p:nvCxnSpPr>
        <p:spPr>
          <a:xfrm>
            <a:off x="5544787" y="5499735"/>
            <a:ext cx="3101" cy="2046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Rett linje 157">
            <a:extLst>
              <a:ext uri="{FF2B5EF4-FFF2-40B4-BE49-F238E27FC236}">
                <a16:creationId xmlns:a16="http://schemas.microsoft.com/office/drawing/2014/main" id="{4D25A365-9932-4B6A-B36A-0AD4AAC6CC84}"/>
              </a:ext>
            </a:extLst>
          </p:cNvPr>
          <p:cNvCxnSpPr/>
          <p:nvPr/>
        </p:nvCxnSpPr>
        <p:spPr>
          <a:xfrm>
            <a:off x="5006752" y="5319874"/>
            <a:ext cx="26514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Rett linje 161">
            <a:extLst>
              <a:ext uri="{FF2B5EF4-FFF2-40B4-BE49-F238E27FC236}">
                <a16:creationId xmlns:a16="http://schemas.microsoft.com/office/drawing/2014/main" id="{F903F329-36FC-4524-921C-1F859FEA73B7}"/>
              </a:ext>
            </a:extLst>
          </p:cNvPr>
          <p:cNvCxnSpPr>
            <a:cxnSpLocks/>
          </p:cNvCxnSpPr>
          <p:nvPr/>
        </p:nvCxnSpPr>
        <p:spPr>
          <a:xfrm>
            <a:off x="8307834" y="3532111"/>
            <a:ext cx="1130337" cy="93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ett linje 167">
            <a:extLst>
              <a:ext uri="{FF2B5EF4-FFF2-40B4-BE49-F238E27FC236}">
                <a16:creationId xmlns:a16="http://schemas.microsoft.com/office/drawing/2014/main" id="{832A772E-9A03-4AC9-9EFE-109FAC94DBE0}"/>
              </a:ext>
            </a:extLst>
          </p:cNvPr>
          <p:cNvCxnSpPr>
            <a:cxnSpLocks/>
          </p:cNvCxnSpPr>
          <p:nvPr/>
        </p:nvCxnSpPr>
        <p:spPr>
          <a:xfrm>
            <a:off x="8296979" y="3477842"/>
            <a:ext cx="11303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Rett linje 163">
            <a:extLst>
              <a:ext uri="{FF2B5EF4-FFF2-40B4-BE49-F238E27FC236}">
                <a16:creationId xmlns:a16="http://schemas.microsoft.com/office/drawing/2014/main" id="{386838A8-F26B-4E4A-B9EF-B308ED0AB820}"/>
              </a:ext>
            </a:extLst>
          </p:cNvPr>
          <p:cNvCxnSpPr/>
          <p:nvPr/>
        </p:nvCxnSpPr>
        <p:spPr>
          <a:xfrm flipV="1">
            <a:off x="9438170" y="2445189"/>
            <a:ext cx="0" cy="11070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Rett linje 171">
            <a:extLst>
              <a:ext uri="{FF2B5EF4-FFF2-40B4-BE49-F238E27FC236}">
                <a16:creationId xmlns:a16="http://schemas.microsoft.com/office/drawing/2014/main" id="{99699883-5B67-4D34-A574-E77E7F90D683}"/>
              </a:ext>
            </a:extLst>
          </p:cNvPr>
          <p:cNvCxnSpPr/>
          <p:nvPr/>
        </p:nvCxnSpPr>
        <p:spPr>
          <a:xfrm flipV="1">
            <a:off x="8303181" y="2429684"/>
            <a:ext cx="0" cy="11070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Frihåndsform: figur 173">
            <a:extLst>
              <a:ext uri="{FF2B5EF4-FFF2-40B4-BE49-F238E27FC236}">
                <a16:creationId xmlns:a16="http://schemas.microsoft.com/office/drawing/2014/main" id="{6012FFAD-4A3B-444B-9B15-B0E7FA8186F3}"/>
              </a:ext>
            </a:extLst>
          </p:cNvPr>
          <p:cNvSpPr/>
          <p:nvPr/>
        </p:nvSpPr>
        <p:spPr>
          <a:xfrm>
            <a:off x="8307833" y="2200205"/>
            <a:ext cx="1122585" cy="255837"/>
          </a:xfrm>
          <a:custGeom>
            <a:avLst/>
            <a:gdLst>
              <a:gd name="connsiteX0" fmla="*/ 0 w 1939643"/>
              <a:gd name="connsiteY0" fmla="*/ 437119 h 474065"/>
              <a:gd name="connsiteX1" fmla="*/ 46182 w 1939643"/>
              <a:gd name="connsiteY1" fmla="*/ 335519 h 474065"/>
              <a:gd name="connsiteX2" fmla="*/ 73891 w 1939643"/>
              <a:gd name="connsiteY2" fmla="*/ 326283 h 474065"/>
              <a:gd name="connsiteX3" fmla="*/ 110836 w 1939643"/>
              <a:gd name="connsiteY3" fmla="*/ 280101 h 474065"/>
              <a:gd name="connsiteX4" fmla="*/ 147782 w 1939643"/>
              <a:gd name="connsiteY4" fmla="*/ 233919 h 474065"/>
              <a:gd name="connsiteX5" fmla="*/ 166255 w 1939643"/>
              <a:gd name="connsiteY5" fmla="*/ 206210 h 474065"/>
              <a:gd name="connsiteX6" fmla="*/ 193964 w 1939643"/>
              <a:gd name="connsiteY6" fmla="*/ 196974 h 474065"/>
              <a:gd name="connsiteX7" fmla="*/ 249382 w 1939643"/>
              <a:gd name="connsiteY7" fmla="*/ 160028 h 474065"/>
              <a:gd name="connsiteX8" fmla="*/ 304800 w 1939643"/>
              <a:gd name="connsiteY8" fmla="*/ 123083 h 474065"/>
              <a:gd name="connsiteX9" fmla="*/ 332509 w 1939643"/>
              <a:gd name="connsiteY9" fmla="*/ 104610 h 474065"/>
              <a:gd name="connsiteX10" fmla="*/ 387927 w 1939643"/>
              <a:gd name="connsiteY10" fmla="*/ 86137 h 474065"/>
              <a:gd name="connsiteX11" fmla="*/ 415636 w 1939643"/>
              <a:gd name="connsiteY11" fmla="*/ 76901 h 474065"/>
              <a:gd name="connsiteX12" fmla="*/ 452582 w 1939643"/>
              <a:gd name="connsiteY12" fmla="*/ 67665 h 474065"/>
              <a:gd name="connsiteX13" fmla="*/ 480291 w 1939643"/>
              <a:gd name="connsiteY13" fmla="*/ 49192 h 474065"/>
              <a:gd name="connsiteX14" fmla="*/ 609600 w 1939643"/>
              <a:gd name="connsiteY14" fmla="*/ 21483 h 474065"/>
              <a:gd name="connsiteX15" fmla="*/ 637309 w 1939643"/>
              <a:gd name="connsiteY15" fmla="*/ 12246 h 474065"/>
              <a:gd name="connsiteX16" fmla="*/ 960582 w 1939643"/>
              <a:gd name="connsiteY16" fmla="*/ 12246 h 474065"/>
              <a:gd name="connsiteX17" fmla="*/ 1025236 w 1939643"/>
              <a:gd name="connsiteY17" fmla="*/ 21483 h 474065"/>
              <a:gd name="connsiteX18" fmla="*/ 1182255 w 1939643"/>
              <a:gd name="connsiteY18" fmla="*/ 30719 h 474065"/>
              <a:gd name="connsiteX19" fmla="*/ 1209964 w 1939643"/>
              <a:gd name="connsiteY19" fmla="*/ 39955 h 474065"/>
              <a:gd name="connsiteX20" fmla="*/ 1246909 w 1939643"/>
              <a:gd name="connsiteY20" fmla="*/ 49192 h 474065"/>
              <a:gd name="connsiteX21" fmla="*/ 1302327 w 1939643"/>
              <a:gd name="connsiteY21" fmla="*/ 67665 h 474065"/>
              <a:gd name="connsiteX22" fmla="*/ 1339273 w 1939643"/>
              <a:gd name="connsiteY22" fmla="*/ 76901 h 474065"/>
              <a:gd name="connsiteX23" fmla="*/ 1366982 w 1939643"/>
              <a:gd name="connsiteY23" fmla="*/ 86137 h 474065"/>
              <a:gd name="connsiteX24" fmla="*/ 1413164 w 1939643"/>
              <a:gd name="connsiteY24" fmla="*/ 95374 h 474065"/>
              <a:gd name="connsiteX25" fmla="*/ 1440873 w 1939643"/>
              <a:gd name="connsiteY25" fmla="*/ 113846 h 474065"/>
              <a:gd name="connsiteX26" fmla="*/ 1477818 w 1939643"/>
              <a:gd name="connsiteY26" fmla="*/ 123083 h 474065"/>
              <a:gd name="connsiteX27" fmla="*/ 1505527 w 1939643"/>
              <a:gd name="connsiteY27" fmla="*/ 132319 h 474065"/>
              <a:gd name="connsiteX28" fmla="*/ 1551709 w 1939643"/>
              <a:gd name="connsiteY28" fmla="*/ 141555 h 474065"/>
              <a:gd name="connsiteX29" fmla="*/ 1634836 w 1939643"/>
              <a:gd name="connsiteY29" fmla="*/ 169265 h 474065"/>
              <a:gd name="connsiteX30" fmla="*/ 1662546 w 1939643"/>
              <a:gd name="connsiteY30" fmla="*/ 178501 h 474065"/>
              <a:gd name="connsiteX31" fmla="*/ 1745673 w 1939643"/>
              <a:gd name="connsiteY31" fmla="*/ 196974 h 474065"/>
              <a:gd name="connsiteX32" fmla="*/ 1773382 w 1939643"/>
              <a:gd name="connsiteY32" fmla="*/ 206210 h 474065"/>
              <a:gd name="connsiteX33" fmla="*/ 1819564 w 1939643"/>
              <a:gd name="connsiteY33" fmla="*/ 252392 h 474065"/>
              <a:gd name="connsiteX34" fmla="*/ 1847273 w 1939643"/>
              <a:gd name="connsiteY34" fmla="*/ 280101 h 474065"/>
              <a:gd name="connsiteX35" fmla="*/ 1884218 w 1939643"/>
              <a:gd name="connsiteY35" fmla="*/ 335519 h 474065"/>
              <a:gd name="connsiteX36" fmla="*/ 1902691 w 1939643"/>
              <a:gd name="connsiteY36" fmla="*/ 363228 h 474065"/>
              <a:gd name="connsiteX37" fmla="*/ 1911927 w 1939643"/>
              <a:gd name="connsiteY37" fmla="*/ 390937 h 474065"/>
              <a:gd name="connsiteX38" fmla="*/ 1930400 w 1939643"/>
              <a:gd name="connsiteY38" fmla="*/ 418646 h 474065"/>
              <a:gd name="connsiteX39" fmla="*/ 1939636 w 1939643"/>
              <a:gd name="connsiteY39" fmla="*/ 474065 h 47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939643" h="474065">
                <a:moveTo>
                  <a:pt x="0" y="437119"/>
                </a:moveTo>
                <a:cubicBezTo>
                  <a:pt x="5520" y="409519"/>
                  <a:pt x="11941" y="346932"/>
                  <a:pt x="46182" y="335519"/>
                </a:cubicBezTo>
                <a:lnTo>
                  <a:pt x="73891" y="326283"/>
                </a:lnTo>
                <a:cubicBezTo>
                  <a:pt x="97105" y="256638"/>
                  <a:pt x="63091" y="339782"/>
                  <a:pt x="110836" y="280101"/>
                </a:cubicBezTo>
                <a:cubicBezTo>
                  <a:pt x="161824" y="216367"/>
                  <a:pt x="68372" y="286860"/>
                  <a:pt x="147782" y="233919"/>
                </a:cubicBezTo>
                <a:cubicBezTo>
                  <a:pt x="153940" y="224683"/>
                  <a:pt x="157587" y="213145"/>
                  <a:pt x="166255" y="206210"/>
                </a:cubicBezTo>
                <a:cubicBezTo>
                  <a:pt x="173858" y="200128"/>
                  <a:pt x="185453" y="201702"/>
                  <a:pt x="193964" y="196974"/>
                </a:cubicBezTo>
                <a:cubicBezTo>
                  <a:pt x="213372" y="186192"/>
                  <a:pt x="230909" y="172343"/>
                  <a:pt x="249382" y="160028"/>
                </a:cubicBezTo>
                <a:lnTo>
                  <a:pt x="304800" y="123083"/>
                </a:lnTo>
                <a:cubicBezTo>
                  <a:pt x="314036" y="116925"/>
                  <a:pt x="321978" y="108120"/>
                  <a:pt x="332509" y="104610"/>
                </a:cubicBezTo>
                <a:lnTo>
                  <a:pt x="387927" y="86137"/>
                </a:lnTo>
                <a:cubicBezTo>
                  <a:pt x="397163" y="83058"/>
                  <a:pt x="406191" y="79262"/>
                  <a:pt x="415636" y="76901"/>
                </a:cubicBezTo>
                <a:lnTo>
                  <a:pt x="452582" y="67665"/>
                </a:lnTo>
                <a:cubicBezTo>
                  <a:pt x="461818" y="61507"/>
                  <a:pt x="470147" y="53701"/>
                  <a:pt x="480291" y="49192"/>
                </a:cubicBezTo>
                <a:cubicBezTo>
                  <a:pt x="531791" y="26303"/>
                  <a:pt x="551400" y="28758"/>
                  <a:pt x="609600" y="21483"/>
                </a:cubicBezTo>
                <a:cubicBezTo>
                  <a:pt x="618836" y="18404"/>
                  <a:pt x="627805" y="14358"/>
                  <a:pt x="637309" y="12246"/>
                </a:cubicBezTo>
                <a:cubicBezTo>
                  <a:pt x="749780" y="-12748"/>
                  <a:pt x="822228" y="7475"/>
                  <a:pt x="960582" y="12246"/>
                </a:cubicBezTo>
                <a:cubicBezTo>
                  <a:pt x="982133" y="15325"/>
                  <a:pt x="1003541" y="19675"/>
                  <a:pt x="1025236" y="21483"/>
                </a:cubicBezTo>
                <a:cubicBezTo>
                  <a:pt x="1077485" y="25837"/>
                  <a:pt x="1130085" y="25502"/>
                  <a:pt x="1182255" y="30719"/>
                </a:cubicBezTo>
                <a:cubicBezTo>
                  <a:pt x="1191943" y="31688"/>
                  <a:pt x="1200603" y="37280"/>
                  <a:pt x="1209964" y="39955"/>
                </a:cubicBezTo>
                <a:cubicBezTo>
                  <a:pt x="1222170" y="43442"/>
                  <a:pt x="1234750" y="45544"/>
                  <a:pt x="1246909" y="49192"/>
                </a:cubicBezTo>
                <a:cubicBezTo>
                  <a:pt x="1265560" y="54787"/>
                  <a:pt x="1283436" y="62943"/>
                  <a:pt x="1302327" y="67665"/>
                </a:cubicBezTo>
                <a:cubicBezTo>
                  <a:pt x="1314642" y="70744"/>
                  <a:pt x="1327067" y="73414"/>
                  <a:pt x="1339273" y="76901"/>
                </a:cubicBezTo>
                <a:cubicBezTo>
                  <a:pt x="1348634" y="79576"/>
                  <a:pt x="1357537" y="83776"/>
                  <a:pt x="1366982" y="86137"/>
                </a:cubicBezTo>
                <a:cubicBezTo>
                  <a:pt x="1382212" y="89945"/>
                  <a:pt x="1397770" y="92295"/>
                  <a:pt x="1413164" y="95374"/>
                </a:cubicBezTo>
                <a:cubicBezTo>
                  <a:pt x="1422400" y="101531"/>
                  <a:pt x="1430670" y="109473"/>
                  <a:pt x="1440873" y="113846"/>
                </a:cubicBezTo>
                <a:cubicBezTo>
                  <a:pt x="1452541" y="118846"/>
                  <a:pt x="1465612" y="119596"/>
                  <a:pt x="1477818" y="123083"/>
                </a:cubicBezTo>
                <a:cubicBezTo>
                  <a:pt x="1487179" y="125758"/>
                  <a:pt x="1496082" y="129958"/>
                  <a:pt x="1505527" y="132319"/>
                </a:cubicBezTo>
                <a:cubicBezTo>
                  <a:pt x="1520757" y="136126"/>
                  <a:pt x="1536563" y="137424"/>
                  <a:pt x="1551709" y="141555"/>
                </a:cubicBezTo>
                <a:cubicBezTo>
                  <a:pt x="1551739" y="141563"/>
                  <a:pt x="1620967" y="164642"/>
                  <a:pt x="1634836" y="169265"/>
                </a:cubicBezTo>
                <a:cubicBezTo>
                  <a:pt x="1644073" y="172344"/>
                  <a:pt x="1652999" y="176592"/>
                  <a:pt x="1662546" y="178501"/>
                </a:cubicBezTo>
                <a:cubicBezTo>
                  <a:pt x="1694301" y="184852"/>
                  <a:pt x="1715229" y="188276"/>
                  <a:pt x="1745673" y="196974"/>
                </a:cubicBezTo>
                <a:cubicBezTo>
                  <a:pt x="1755034" y="199649"/>
                  <a:pt x="1764146" y="203131"/>
                  <a:pt x="1773382" y="206210"/>
                </a:cubicBezTo>
                <a:cubicBezTo>
                  <a:pt x="1824182" y="240077"/>
                  <a:pt x="1781079" y="206210"/>
                  <a:pt x="1819564" y="252392"/>
                </a:cubicBezTo>
                <a:cubicBezTo>
                  <a:pt x="1827926" y="262427"/>
                  <a:pt x="1839254" y="269790"/>
                  <a:pt x="1847273" y="280101"/>
                </a:cubicBezTo>
                <a:cubicBezTo>
                  <a:pt x="1860903" y="297626"/>
                  <a:pt x="1871903" y="317046"/>
                  <a:pt x="1884218" y="335519"/>
                </a:cubicBezTo>
                <a:lnTo>
                  <a:pt x="1902691" y="363228"/>
                </a:lnTo>
                <a:cubicBezTo>
                  <a:pt x="1905770" y="372464"/>
                  <a:pt x="1907573" y="382229"/>
                  <a:pt x="1911927" y="390937"/>
                </a:cubicBezTo>
                <a:cubicBezTo>
                  <a:pt x="1916891" y="400866"/>
                  <a:pt x="1926502" y="408252"/>
                  <a:pt x="1930400" y="418646"/>
                </a:cubicBezTo>
                <a:cubicBezTo>
                  <a:pt x="1940240" y="444886"/>
                  <a:pt x="1939636" y="453633"/>
                  <a:pt x="1939636" y="474065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203" name="Rett linje 202">
            <a:extLst>
              <a:ext uri="{FF2B5EF4-FFF2-40B4-BE49-F238E27FC236}">
                <a16:creationId xmlns:a16="http://schemas.microsoft.com/office/drawing/2014/main" id="{B72C0BAD-E853-464C-B586-C48BCF29CC10}"/>
              </a:ext>
            </a:extLst>
          </p:cNvPr>
          <p:cNvCxnSpPr>
            <a:cxnSpLocks/>
          </p:cNvCxnSpPr>
          <p:nvPr/>
        </p:nvCxnSpPr>
        <p:spPr>
          <a:xfrm>
            <a:off x="5619212" y="5704405"/>
            <a:ext cx="26343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Rett linje 204">
            <a:extLst>
              <a:ext uri="{FF2B5EF4-FFF2-40B4-BE49-F238E27FC236}">
                <a16:creationId xmlns:a16="http://schemas.microsoft.com/office/drawing/2014/main" id="{D430FC99-E340-4B5B-BABF-BF9F0A83EBAF}"/>
              </a:ext>
            </a:extLst>
          </p:cNvPr>
          <p:cNvCxnSpPr>
            <a:cxnSpLocks/>
          </p:cNvCxnSpPr>
          <p:nvPr/>
        </p:nvCxnSpPr>
        <p:spPr>
          <a:xfrm flipV="1">
            <a:off x="8261317" y="5716810"/>
            <a:ext cx="755108" cy="4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Rett linje 205">
            <a:extLst>
              <a:ext uri="{FF2B5EF4-FFF2-40B4-BE49-F238E27FC236}">
                <a16:creationId xmlns:a16="http://schemas.microsoft.com/office/drawing/2014/main" id="{1EA45158-4CE5-442A-ACCE-E821F313D81F}"/>
              </a:ext>
            </a:extLst>
          </p:cNvPr>
          <p:cNvCxnSpPr>
            <a:cxnSpLocks/>
          </p:cNvCxnSpPr>
          <p:nvPr/>
        </p:nvCxnSpPr>
        <p:spPr>
          <a:xfrm flipV="1">
            <a:off x="5614560" y="5512140"/>
            <a:ext cx="2648307" cy="1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Rett linje 207">
            <a:extLst>
              <a:ext uri="{FF2B5EF4-FFF2-40B4-BE49-F238E27FC236}">
                <a16:creationId xmlns:a16="http://schemas.microsoft.com/office/drawing/2014/main" id="{4522901A-1083-4CE5-B09B-1C34FD043ED0}"/>
              </a:ext>
            </a:extLst>
          </p:cNvPr>
          <p:cNvCxnSpPr>
            <a:cxnSpLocks/>
          </p:cNvCxnSpPr>
          <p:nvPr/>
        </p:nvCxnSpPr>
        <p:spPr>
          <a:xfrm>
            <a:off x="8253565" y="5493533"/>
            <a:ext cx="2697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Rett linje 209">
            <a:extLst>
              <a:ext uri="{FF2B5EF4-FFF2-40B4-BE49-F238E27FC236}">
                <a16:creationId xmlns:a16="http://schemas.microsoft.com/office/drawing/2014/main" id="{883569D1-7973-4604-8D6F-8FF951F9BCD9}"/>
              </a:ext>
            </a:extLst>
          </p:cNvPr>
          <p:cNvCxnSpPr>
            <a:cxnSpLocks/>
          </p:cNvCxnSpPr>
          <p:nvPr/>
        </p:nvCxnSpPr>
        <p:spPr>
          <a:xfrm>
            <a:off x="8737331" y="5501285"/>
            <a:ext cx="2697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Rett linje 211">
            <a:extLst>
              <a:ext uri="{FF2B5EF4-FFF2-40B4-BE49-F238E27FC236}">
                <a16:creationId xmlns:a16="http://schemas.microsoft.com/office/drawing/2014/main" id="{3042D75B-9D81-40B0-9BA2-BF794B6D8939}"/>
              </a:ext>
            </a:extLst>
          </p:cNvPr>
          <p:cNvCxnSpPr>
            <a:cxnSpLocks/>
          </p:cNvCxnSpPr>
          <p:nvPr/>
        </p:nvCxnSpPr>
        <p:spPr>
          <a:xfrm flipV="1">
            <a:off x="8261317" y="5512140"/>
            <a:ext cx="0" cy="2093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Rett linje 212">
            <a:extLst>
              <a:ext uri="{FF2B5EF4-FFF2-40B4-BE49-F238E27FC236}">
                <a16:creationId xmlns:a16="http://schemas.microsoft.com/office/drawing/2014/main" id="{DD1F1F70-5C76-4E5C-9FDD-FEB48AB582F7}"/>
              </a:ext>
            </a:extLst>
          </p:cNvPr>
          <p:cNvCxnSpPr>
            <a:cxnSpLocks/>
          </p:cNvCxnSpPr>
          <p:nvPr/>
        </p:nvCxnSpPr>
        <p:spPr>
          <a:xfrm flipV="1">
            <a:off x="9007122" y="5507488"/>
            <a:ext cx="0" cy="213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Rett linje 213">
            <a:extLst>
              <a:ext uri="{FF2B5EF4-FFF2-40B4-BE49-F238E27FC236}">
                <a16:creationId xmlns:a16="http://schemas.microsoft.com/office/drawing/2014/main" id="{B03DDFF6-8330-43EC-9D53-B2E55B9E0440}"/>
              </a:ext>
            </a:extLst>
          </p:cNvPr>
          <p:cNvCxnSpPr/>
          <p:nvPr/>
        </p:nvCxnSpPr>
        <p:spPr>
          <a:xfrm flipV="1">
            <a:off x="8531110" y="5243897"/>
            <a:ext cx="0" cy="2496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Rett linje 214">
            <a:extLst>
              <a:ext uri="{FF2B5EF4-FFF2-40B4-BE49-F238E27FC236}">
                <a16:creationId xmlns:a16="http://schemas.microsoft.com/office/drawing/2014/main" id="{6312FD1E-E253-468D-87ED-D36951EFEEB3}"/>
              </a:ext>
            </a:extLst>
          </p:cNvPr>
          <p:cNvCxnSpPr/>
          <p:nvPr/>
        </p:nvCxnSpPr>
        <p:spPr>
          <a:xfrm flipV="1">
            <a:off x="8746633" y="5243897"/>
            <a:ext cx="0" cy="2496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Rett linje 216">
            <a:extLst>
              <a:ext uri="{FF2B5EF4-FFF2-40B4-BE49-F238E27FC236}">
                <a16:creationId xmlns:a16="http://schemas.microsoft.com/office/drawing/2014/main" id="{DF1F5DF1-AB46-4CD2-8A24-6FCEEA52D318}"/>
              </a:ext>
            </a:extLst>
          </p:cNvPr>
          <p:cNvCxnSpPr/>
          <p:nvPr/>
        </p:nvCxnSpPr>
        <p:spPr>
          <a:xfrm>
            <a:off x="8531110" y="5246998"/>
            <a:ext cx="2155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Rett linje 218">
            <a:extLst>
              <a:ext uri="{FF2B5EF4-FFF2-40B4-BE49-F238E27FC236}">
                <a16:creationId xmlns:a16="http://schemas.microsoft.com/office/drawing/2014/main" id="{9AB760C5-A247-4F71-841C-E45CB35D49DF}"/>
              </a:ext>
            </a:extLst>
          </p:cNvPr>
          <p:cNvCxnSpPr/>
          <p:nvPr/>
        </p:nvCxnSpPr>
        <p:spPr>
          <a:xfrm>
            <a:off x="4961787" y="2564579"/>
            <a:ext cx="35352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Rett linje 220">
            <a:extLst>
              <a:ext uri="{FF2B5EF4-FFF2-40B4-BE49-F238E27FC236}">
                <a16:creationId xmlns:a16="http://schemas.microsoft.com/office/drawing/2014/main" id="{B9169B42-C179-46BE-A678-E83DFCF09AC7}"/>
              </a:ext>
            </a:extLst>
          </p:cNvPr>
          <p:cNvCxnSpPr/>
          <p:nvPr/>
        </p:nvCxnSpPr>
        <p:spPr>
          <a:xfrm>
            <a:off x="4972640" y="4288770"/>
            <a:ext cx="35197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Rett linje 222">
            <a:extLst>
              <a:ext uri="{FF2B5EF4-FFF2-40B4-BE49-F238E27FC236}">
                <a16:creationId xmlns:a16="http://schemas.microsoft.com/office/drawing/2014/main" id="{E159B900-545F-4310-B9FE-C137054D7E37}"/>
              </a:ext>
            </a:extLst>
          </p:cNvPr>
          <p:cNvCxnSpPr/>
          <p:nvPr/>
        </p:nvCxnSpPr>
        <p:spPr>
          <a:xfrm>
            <a:off x="8314035" y="5498184"/>
            <a:ext cx="0" cy="2372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Rett linje 223">
            <a:extLst>
              <a:ext uri="{FF2B5EF4-FFF2-40B4-BE49-F238E27FC236}">
                <a16:creationId xmlns:a16="http://schemas.microsoft.com/office/drawing/2014/main" id="{94235EC9-8E84-4F79-81F3-A46A7E2001E8}"/>
              </a:ext>
            </a:extLst>
          </p:cNvPr>
          <p:cNvCxnSpPr/>
          <p:nvPr/>
        </p:nvCxnSpPr>
        <p:spPr>
          <a:xfrm>
            <a:off x="8962157" y="5493534"/>
            <a:ext cx="0" cy="2372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Rett linje 225">
            <a:extLst>
              <a:ext uri="{FF2B5EF4-FFF2-40B4-BE49-F238E27FC236}">
                <a16:creationId xmlns:a16="http://schemas.microsoft.com/office/drawing/2014/main" id="{4828A93F-2EF1-4B42-B829-A3C9B040E7AB}"/>
              </a:ext>
            </a:extLst>
          </p:cNvPr>
          <p:cNvCxnSpPr/>
          <p:nvPr/>
        </p:nvCxnSpPr>
        <p:spPr>
          <a:xfrm>
            <a:off x="8531110" y="5284211"/>
            <a:ext cx="2155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Rett linje 227">
            <a:extLst>
              <a:ext uri="{FF2B5EF4-FFF2-40B4-BE49-F238E27FC236}">
                <a16:creationId xmlns:a16="http://schemas.microsoft.com/office/drawing/2014/main" id="{2BD0D033-4EC7-44F9-AA90-D0FBB15EBC9D}"/>
              </a:ext>
            </a:extLst>
          </p:cNvPr>
          <p:cNvCxnSpPr>
            <a:cxnSpLocks/>
          </p:cNvCxnSpPr>
          <p:nvPr/>
        </p:nvCxnSpPr>
        <p:spPr>
          <a:xfrm flipV="1">
            <a:off x="8559019" y="3536763"/>
            <a:ext cx="0" cy="1722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Rett linje 228">
            <a:extLst>
              <a:ext uri="{FF2B5EF4-FFF2-40B4-BE49-F238E27FC236}">
                <a16:creationId xmlns:a16="http://schemas.microsoft.com/office/drawing/2014/main" id="{C9231EC2-90AC-4356-9F3D-AB525EF0B27A}"/>
              </a:ext>
            </a:extLst>
          </p:cNvPr>
          <p:cNvCxnSpPr>
            <a:cxnSpLocks/>
          </p:cNvCxnSpPr>
          <p:nvPr/>
        </p:nvCxnSpPr>
        <p:spPr>
          <a:xfrm flipV="1">
            <a:off x="8735780" y="3541414"/>
            <a:ext cx="7752" cy="17241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77" name="Picture 4" descr="Moderne Regndusj galvanisert Trekk - Dusj, dusjhode Sølv Varm Kald #0XW9C">
            <a:extLst>
              <a:ext uri="{FF2B5EF4-FFF2-40B4-BE49-F238E27FC236}">
                <a16:creationId xmlns:a16="http://schemas.microsoft.com/office/drawing/2014/main" id="{235CAA4C-28BF-45E4-AA88-C91DF5204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424" y="4155424"/>
            <a:ext cx="784569" cy="78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4" name="Rett linje 243">
            <a:extLst>
              <a:ext uri="{FF2B5EF4-FFF2-40B4-BE49-F238E27FC236}">
                <a16:creationId xmlns:a16="http://schemas.microsoft.com/office/drawing/2014/main" id="{1E102F93-8A2A-4CEC-BA59-FD150ACFAB97}"/>
              </a:ext>
            </a:extLst>
          </p:cNvPr>
          <p:cNvCxnSpPr>
            <a:cxnSpLocks/>
          </p:cNvCxnSpPr>
          <p:nvPr/>
        </p:nvCxnSpPr>
        <p:spPr>
          <a:xfrm>
            <a:off x="8985416" y="5546251"/>
            <a:ext cx="116289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Rett linje 245">
            <a:extLst>
              <a:ext uri="{FF2B5EF4-FFF2-40B4-BE49-F238E27FC236}">
                <a16:creationId xmlns:a16="http://schemas.microsoft.com/office/drawing/2014/main" id="{48800690-0551-4A51-8EF9-6ACDE5D90BC4}"/>
              </a:ext>
            </a:extLst>
          </p:cNvPr>
          <p:cNvCxnSpPr>
            <a:cxnSpLocks/>
          </p:cNvCxnSpPr>
          <p:nvPr/>
        </p:nvCxnSpPr>
        <p:spPr>
          <a:xfrm>
            <a:off x="8991617" y="5699753"/>
            <a:ext cx="12342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Rett linje 247">
            <a:extLst>
              <a:ext uri="{FF2B5EF4-FFF2-40B4-BE49-F238E27FC236}">
                <a16:creationId xmlns:a16="http://schemas.microsoft.com/office/drawing/2014/main" id="{0E3D5D24-4CC7-4DAC-B049-D343299438BF}"/>
              </a:ext>
            </a:extLst>
          </p:cNvPr>
          <p:cNvCxnSpPr/>
          <p:nvPr/>
        </p:nvCxnSpPr>
        <p:spPr>
          <a:xfrm>
            <a:off x="9151322" y="3746084"/>
            <a:ext cx="612459" cy="4837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Rett linje 249">
            <a:extLst>
              <a:ext uri="{FF2B5EF4-FFF2-40B4-BE49-F238E27FC236}">
                <a16:creationId xmlns:a16="http://schemas.microsoft.com/office/drawing/2014/main" id="{D89786A5-6C8B-45D8-9CA4-A44AC55F7CB9}"/>
              </a:ext>
            </a:extLst>
          </p:cNvPr>
          <p:cNvCxnSpPr/>
          <p:nvPr/>
        </p:nvCxnSpPr>
        <p:spPr>
          <a:xfrm>
            <a:off x="9286218" y="3662355"/>
            <a:ext cx="614010" cy="4837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Frihåndsform: figur 251">
            <a:extLst>
              <a:ext uri="{FF2B5EF4-FFF2-40B4-BE49-F238E27FC236}">
                <a16:creationId xmlns:a16="http://schemas.microsoft.com/office/drawing/2014/main" id="{AC57BF40-7FD1-4936-AE41-37D8C84B9141}"/>
              </a:ext>
            </a:extLst>
          </p:cNvPr>
          <p:cNvSpPr/>
          <p:nvPr/>
        </p:nvSpPr>
        <p:spPr>
          <a:xfrm>
            <a:off x="9289319" y="3552268"/>
            <a:ext cx="13955" cy="117840"/>
          </a:xfrm>
          <a:custGeom>
            <a:avLst/>
            <a:gdLst>
              <a:gd name="connsiteX0" fmla="*/ 0 w 18749"/>
              <a:gd name="connsiteY0" fmla="*/ 0 h 157019"/>
              <a:gd name="connsiteX1" fmla="*/ 9236 w 18749"/>
              <a:gd name="connsiteY1" fmla="*/ 46182 h 157019"/>
              <a:gd name="connsiteX2" fmla="*/ 0 w 18749"/>
              <a:gd name="connsiteY2" fmla="*/ 73891 h 157019"/>
              <a:gd name="connsiteX3" fmla="*/ 9236 w 18749"/>
              <a:gd name="connsiteY3" fmla="*/ 110837 h 157019"/>
              <a:gd name="connsiteX4" fmla="*/ 18472 w 18749"/>
              <a:gd name="connsiteY4" fmla="*/ 138546 h 157019"/>
              <a:gd name="connsiteX5" fmla="*/ 0 w 18749"/>
              <a:gd name="connsiteY5" fmla="*/ 157019 h 157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49" h="157019">
                <a:moveTo>
                  <a:pt x="0" y="0"/>
                </a:moveTo>
                <a:cubicBezTo>
                  <a:pt x="3079" y="15394"/>
                  <a:pt x="9236" y="30483"/>
                  <a:pt x="9236" y="46182"/>
                </a:cubicBezTo>
                <a:cubicBezTo>
                  <a:pt x="9236" y="55918"/>
                  <a:pt x="0" y="64155"/>
                  <a:pt x="0" y="73891"/>
                </a:cubicBezTo>
                <a:cubicBezTo>
                  <a:pt x="0" y="86585"/>
                  <a:pt x="5749" y="98631"/>
                  <a:pt x="9236" y="110837"/>
                </a:cubicBezTo>
                <a:cubicBezTo>
                  <a:pt x="11911" y="120198"/>
                  <a:pt x="20381" y="128999"/>
                  <a:pt x="18472" y="138546"/>
                </a:cubicBezTo>
                <a:cubicBezTo>
                  <a:pt x="16764" y="147085"/>
                  <a:pt x="6157" y="150861"/>
                  <a:pt x="0" y="157019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254" name="Frihåndsform: figur 253">
            <a:extLst>
              <a:ext uri="{FF2B5EF4-FFF2-40B4-BE49-F238E27FC236}">
                <a16:creationId xmlns:a16="http://schemas.microsoft.com/office/drawing/2014/main" id="{AAE3E795-DA24-46EC-93B4-E7D1785D0DF6}"/>
              </a:ext>
            </a:extLst>
          </p:cNvPr>
          <p:cNvSpPr/>
          <p:nvPr/>
        </p:nvSpPr>
        <p:spPr>
          <a:xfrm>
            <a:off x="9129615" y="3547616"/>
            <a:ext cx="35662" cy="218625"/>
          </a:xfrm>
          <a:custGeom>
            <a:avLst/>
            <a:gdLst>
              <a:gd name="connsiteX0" fmla="*/ 0 w 36945"/>
              <a:gd name="connsiteY0" fmla="*/ 0 h 157018"/>
              <a:gd name="connsiteX1" fmla="*/ 18472 w 36945"/>
              <a:gd name="connsiteY1" fmla="*/ 129309 h 157018"/>
              <a:gd name="connsiteX2" fmla="*/ 36945 w 36945"/>
              <a:gd name="connsiteY2" fmla="*/ 157018 h 15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45" h="157018">
                <a:moveTo>
                  <a:pt x="0" y="0"/>
                </a:moveTo>
                <a:cubicBezTo>
                  <a:pt x="6157" y="43103"/>
                  <a:pt x="-5680" y="93081"/>
                  <a:pt x="18472" y="129309"/>
                </a:cubicBezTo>
                <a:lnTo>
                  <a:pt x="36945" y="157018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1024" name="Rett linje 1023">
            <a:extLst>
              <a:ext uri="{FF2B5EF4-FFF2-40B4-BE49-F238E27FC236}">
                <a16:creationId xmlns:a16="http://schemas.microsoft.com/office/drawing/2014/main" id="{B753E10F-1A46-4E99-9565-33792952122B}"/>
              </a:ext>
            </a:extLst>
          </p:cNvPr>
          <p:cNvCxnSpPr/>
          <p:nvPr/>
        </p:nvCxnSpPr>
        <p:spPr>
          <a:xfrm flipV="1">
            <a:off x="10267705" y="4552360"/>
            <a:ext cx="0" cy="8217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Rett linje 257">
            <a:extLst>
              <a:ext uri="{FF2B5EF4-FFF2-40B4-BE49-F238E27FC236}">
                <a16:creationId xmlns:a16="http://schemas.microsoft.com/office/drawing/2014/main" id="{AF257571-90D8-474F-817D-AB914B815F7C}"/>
              </a:ext>
            </a:extLst>
          </p:cNvPr>
          <p:cNvCxnSpPr>
            <a:cxnSpLocks/>
          </p:cNvCxnSpPr>
          <p:nvPr/>
        </p:nvCxnSpPr>
        <p:spPr>
          <a:xfrm flipV="1">
            <a:off x="10407253" y="4547710"/>
            <a:ext cx="0" cy="8884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Rett linje 1031">
            <a:extLst>
              <a:ext uri="{FF2B5EF4-FFF2-40B4-BE49-F238E27FC236}">
                <a16:creationId xmlns:a16="http://schemas.microsoft.com/office/drawing/2014/main" id="{8AA081C5-6C82-4B98-B924-F6E9D46B8D2F}"/>
              </a:ext>
            </a:extLst>
          </p:cNvPr>
          <p:cNvCxnSpPr>
            <a:cxnSpLocks/>
          </p:cNvCxnSpPr>
          <p:nvPr/>
        </p:nvCxnSpPr>
        <p:spPr>
          <a:xfrm flipH="1" flipV="1">
            <a:off x="9763781" y="4343040"/>
            <a:ext cx="384532" cy="65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Rett linje 265">
            <a:extLst>
              <a:ext uri="{FF2B5EF4-FFF2-40B4-BE49-F238E27FC236}">
                <a16:creationId xmlns:a16="http://schemas.microsoft.com/office/drawing/2014/main" id="{286E5011-1EC5-4B45-9866-564BDA3467C7}"/>
              </a:ext>
            </a:extLst>
          </p:cNvPr>
          <p:cNvCxnSpPr>
            <a:cxnSpLocks/>
          </p:cNvCxnSpPr>
          <p:nvPr/>
        </p:nvCxnSpPr>
        <p:spPr>
          <a:xfrm flipH="1" flipV="1">
            <a:off x="9878521" y="4228300"/>
            <a:ext cx="445003" cy="976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Frihåndsform: figur 1036">
            <a:extLst>
              <a:ext uri="{FF2B5EF4-FFF2-40B4-BE49-F238E27FC236}">
                <a16:creationId xmlns:a16="http://schemas.microsoft.com/office/drawing/2014/main" id="{44C84C47-8390-433B-B98E-C1695609A6E1}"/>
              </a:ext>
            </a:extLst>
          </p:cNvPr>
          <p:cNvSpPr/>
          <p:nvPr/>
        </p:nvSpPr>
        <p:spPr>
          <a:xfrm>
            <a:off x="10140561" y="4403510"/>
            <a:ext cx="117840" cy="153503"/>
          </a:xfrm>
          <a:custGeom>
            <a:avLst/>
            <a:gdLst>
              <a:gd name="connsiteX0" fmla="*/ 0 w 157019"/>
              <a:gd name="connsiteY0" fmla="*/ 0 h 203200"/>
              <a:gd name="connsiteX1" fmla="*/ 46182 w 157019"/>
              <a:gd name="connsiteY1" fmla="*/ 27709 h 203200"/>
              <a:gd name="connsiteX2" fmla="*/ 73891 w 157019"/>
              <a:gd name="connsiteY2" fmla="*/ 36946 h 203200"/>
              <a:gd name="connsiteX3" fmla="*/ 129309 w 157019"/>
              <a:gd name="connsiteY3" fmla="*/ 83127 h 203200"/>
              <a:gd name="connsiteX4" fmla="*/ 147782 w 157019"/>
              <a:gd name="connsiteY4" fmla="*/ 138546 h 203200"/>
              <a:gd name="connsiteX5" fmla="*/ 157019 w 157019"/>
              <a:gd name="connsiteY5" fmla="*/ 166255 h 203200"/>
              <a:gd name="connsiteX6" fmla="*/ 157019 w 157019"/>
              <a:gd name="connsiteY6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019" h="203200">
                <a:moveTo>
                  <a:pt x="0" y="0"/>
                </a:moveTo>
                <a:cubicBezTo>
                  <a:pt x="15394" y="9236"/>
                  <a:pt x="30125" y="19680"/>
                  <a:pt x="46182" y="27709"/>
                </a:cubicBezTo>
                <a:cubicBezTo>
                  <a:pt x="54890" y="32063"/>
                  <a:pt x="65183" y="32592"/>
                  <a:pt x="73891" y="36946"/>
                </a:cubicBezTo>
                <a:cubicBezTo>
                  <a:pt x="99611" y="49806"/>
                  <a:pt x="108880" y="62698"/>
                  <a:pt x="129309" y="83127"/>
                </a:cubicBezTo>
                <a:lnTo>
                  <a:pt x="147782" y="138546"/>
                </a:lnTo>
                <a:cubicBezTo>
                  <a:pt x="150861" y="147782"/>
                  <a:pt x="157019" y="156519"/>
                  <a:pt x="157019" y="166255"/>
                </a:cubicBezTo>
                <a:lnTo>
                  <a:pt x="157019" y="2032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1039" name="TekstSylinder 1038">
            <a:extLst>
              <a:ext uri="{FF2B5EF4-FFF2-40B4-BE49-F238E27FC236}">
                <a16:creationId xmlns:a16="http://schemas.microsoft.com/office/drawing/2014/main" id="{6E4F158D-10CB-4123-BB60-3BEE52F68698}"/>
              </a:ext>
            </a:extLst>
          </p:cNvPr>
          <p:cNvSpPr txBox="1"/>
          <p:nvPr/>
        </p:nvSpPr>
        <p:spPr>
          <a:xfrm>
            <a:off x="8586929" y="2508761"/>
            <a:ext cx="640369" cy="4139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35L</a:t>
            </a:r>
          </a:p>
          <a:p>
            <a:pPr>
              <a:defRPr/>
            </a:pPr>
            <a:r>
              <a:rPr lang="nb-NO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VV tank</a:t>
            </a:r>
          </a:p>
        </p:txBody>
      </p:sp>
      <p:cxnSp>
        <p:nvCxnSpPr>
          <p:cNvPr id="1041" name="Rett linje 1040">
            <a:extLst>
              <a:ext uri="{FF2B5EF4-FFF2-40B4-BE49-F238E27FC236}">
                <a16:creationId xmlns:a16="http://schemas.microsoft.com/office/drawing/2014/main" id="{EBA6BBD8-BBD6-4D21-8814-8DBBF0EA8FFA}"/>
              </a:ext>
            </a:extLst>
          </p:cNvPr>
          <p:cNvCxnSpPr/>
          <p:nvPr/>
        </p:nvCxnSpPr>
        <p:spPr>
          <a:xfrm>
            <a:off x="5121491" y="1426489"/>
            <a:ext cx="0" cy="4191087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Rett linje 1042">
            <a:extLst>
              <a:ext uri="{FF2B5EF4-FFF2-40B4-BE49-F238E27FC236}">
                <a16:creationId xmlns:a16="http://schemas.microsoft.com/office/drawing/2014/main" id="{8DB021E4-FC96-4BF5-A766-3BD4AA8F593E}"/>
              </a:ext>
            </a:extLst>
          </p:cNvPr>
          <p:cNvCxnSpPr>
            <a:cxnSpLocks/>
          </p:cNvCxnSpPr>
          <p:nvPr/>
        </p:nvCxnSpPr>
        <p:spPr>
          <a:xfrm>
            <a:off x="5186613" y="5616025"/>
            <a:ext cx="5153966" cy="1551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Rett linje 1044">
            <a:extLst>
              <a:ext uri="{FF2B5EF4-FFF2-40B4-BE49-F238E27FC236}">
                <a16:creationId xmlns:a16="http://schemas.microsoft.com/office/drawing/2014/main" id="{5D39461C-B477-4EDE-9F58-AFFD1F76EA6D}"/>
              </a:ext>
            </a:extLst>
          </p:cNvPr>
          <p:cNvCxnSpPr/>
          <p:nvPr/>
        </p:nvCxnSpPr>
        <p:spPr>
          <a:xfrm>
            <a:off x="10340579" y="4473284"/>
            <a:ext cx="7753" cy="1062113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Rett linje 1046">
            <a:extLst>
              <a:ext uri="{FF2B5EF4-FFF2-40B4-BE49-F238E27FC236}">
                <a16:creationId xmlns:a16="http://schemas.microsoft.com/office/drawing/2014/main" id="{BBDF0288-C1D0-4746-A14A-8832C3658B49}"/>
              </a:ext>
            </a:extLst>
          </p:cNvPr>
          <p:cNvCxnSpPr/>
          <p:nvPr/>
        </p:nvCxnSpPr>
        <p:spPr>
          <a:xfrm>
            <a:off x="9878522" y="4294973"/>
            <a:ext cx="469811" cy="108537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Rett linje 1048">
            <a:extLst>
              <a:ext uri="{FF2B5EF4-FFF2-40B4-BE49-F238E27FC236}">
                <a16:creationId xmlns:a16="http://schemas.microsoft.com/office/drawing/2014/main" id="{E7B4C92C-ADB7-4EBE-AE11-C99BE53F7F3C}"/>
              </a:ext>
            </a:extLst>
          </p:cNvPr>
          <p:cNvCxnSpPr/>
          <p:nvPr/>
        </p:nvCxnSpPr>
        <p:spPr>
          <a:xfrm>
            <a:off x="9224197" y="3707322"/>
            <a:ext cx="550439" cy="443452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Rett linje 1052">
            <a:extLst>
              <a:ext uri="{FF2B5EF4-FFF2-40B4-BE49-F238E27FC236}">
                <a16:creationId xmlns:a16="http://schemas.microsoft.com/office/drawing/2014/main" id="{A343A45E-A149-472D-A51B-2057134E2980}"/>
              </a:ext>
            </a:extLst>
          </p:cNvPr>
          <p:cNvCxnSpPr>
            <a:cxnSpLocks/>
          </p:cNvCxnSpPr>
          <p:nvPr/>
        </p:nvCxnSpPr>
        <p:spPr>
          <a:xfrm>
            <a:off x="9224197" y="3521257"/>
            <a:ext cx="0" cy="186064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Rett linje 1054">
            <a:extLst>
              <a:ext uri="{FF2B5EF4-FFF2-40B4-BE49-F238E27FC236}">
                <a16:creationId xmlns:a16="http://schemas.microsoft.com/office/drawing/2014/main" id="{2FABDE1B-E4A4-44D9-B77C-88EDF6C23B25}"/>
              </a:ext>
            </a:extLst>
          </p:cNvPr>
          <p:cNvCxnSpPr>
            <a:cxnSpLocks/>
          </p:cNvCxnSpPr>
          <p:nvPr/>
        </p:nvCxnSpPr>
        <p:spPr>
          <a:xfrm>
            <a:off x="8638096" y="3532110"/>
            <a:ext cx="0" cy="1966074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Rett linje 256">
            <a:extLst>
              <a:ext uri="{FF2B5EF4-FFF2-40B4-BE49-F238E27FC236}">
                <a16:creationId xmlns:a16="http://schemas.microsoft.com/office/drawing/2014/main" id="{2193602B-2E63-4555-B1DD-56E39F69561F}"/>
              </a:ext>
            </a:extLst>
          </p:cNvPr>
          <p:cNvCxnSpPr/>
          <p:nvPr/>
        </p:nvCxnSpPr>
        <p:spPr>
          <a:xfrm>
            <a:off x="6149494" y="3904238"/>
            <a:ext cx="865196" cy="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Rett linje 259">
            <a:extLst>
              <a:ext uri="{FF2B5EF4-FFF2-40B4-BE49-F238E27FC236}">
                <a16:creationId xmlns:a16="http://schemas.microsoft.com/office/drawing/2014/main" id="{7D46B31D-CBF9-42AA-9232-DCADAA236B27}"/>
              </a:ext>
            </a:extLst>
          </p:cNvPr>
          <p:cNvCxnSpPr/>
          <p:nvPr/>
        </p:nvCxnSpPr>
        <p:spPr>
          <a:xfrm flipV="1">
            <a:off x="5264140" y="3933699"/>
            <a:ext cx="832636" cy="15505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Rett linje 261">
            <a:extLst>
              <a:ext uri="{FF2B5EF4-FFF2-40B4-BE49-F238E27FC236}">
                <a16:creationId xmlns:a16="http://schemas.microsoft.com/office/drawing/2014/main" id="{29E2A63F-66C1-45D0-B08B-7EE6B1D4416B}"/>
              </a:ext>
            </a:extLst>
          </p:cNvPr>
          <p:cNvCxnSpPr>
            <a:cxnSpLocks/>
          </p:cNvCxnSpPr>
          <p:nvPr/>
        </p:nvCxnSpPr>
        <p:spPr>
          <a:xfrm flipV="1">
            <a:off x="5242432" y="2035849"/>
            <a:ext cx="396936" cy="325612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Frihåndsform: figur 263">
            <a:extLst>
              <a:ext uri="{FF2B5EF4-FFF2-40B4-BE49-F238E27FC236}">
                <a16:creationId xmlns:a16="http://schemas.microsoft.com/office/drawing/2014/main" id="{DB5723D6-FF17-44E9-9397-AA346BE04130}"/>
              </a:ext>
            </a:extLst>
          </p:cNvPr>
          <p:cNvSpPr/>
          <p:nvPr/>
        </p:nvSpPr>
        <p:spPr>
          <a:xfrm>
            <a:off x="5306005" y="1834280"/>
            <a:ext cx="603156" cy="417092"/>
          </a:xfrm>
          <a:custGeom>
            <a:avLst/>
            <a:gdLst>
              <a:gd name="connsiteX0" fmla="*/ 803563 w 803563"/>
              <a:gd name="connsiteY0" fmla="*/ 55418 h 557094"/>
              <a:gd name="connsiteX1" fmla="*/ 757381 w 803563"/>
              <a:gd name="connsiteY1" fmla="*/ 18473 h 557094"/>
              <a:gd name="connsiteX2" fmla="*/ 701963 w 803563"/>
              <a:gd name="connsiteY2" fmla="*/ 0 h 557094"/>
              <a:gd name="connsiteX3" fmla="*/ 646545 w 803563"/>
              <a:gd name="connsiteY3" fmla="*/ 27709 h 557094"/>
              <a:gd name="connsiteX4" fmla="*/ 637309 w 803563"/>
              <a:gd name="connsiteY4" fmla="*/ 64655 h 557094"/>
              <a:gd name="connsiteX5" fmla="*/ 674254 w 803563"/>
              <a:gd name="connsiteY5" fmla="*/ 193964 h 557094"/>
              <a:gd name="connsiteX6" fmla="*/ 701963 w 803563"/>
              <a:gd name="connsiteY6" fmla="*/ 184728 h 557094"/>
              <a:gd name="connsiteX7" fmla="*/ 711200 w 803563"/>
              <a:gd name="connsiteY7" fmla="*/ 157018 h 557094"/>
              <a:gd name="connsiteX8" fmla="*/ 720436 w 803563"/>
              <a:gd name="connsiteY8" fmla="*/ 73891 h 557094"/>
              <a:gd name="connsiteX9" fmla="*/ 692727 w 803563"/>
              <a:gd name="connsiteY9" fmla="*/ 55418 h 557094"/>
              <a:gd name="connsiteX10" fmla="*/ 637309 w 803563"/>
              <a:gd name="connsiteY10" fmla="*/ 36946 h 557094"/>
              <a:gd name="connsiteX11" fmla="*/ 554181 w 803563"/>
              <a:gd name="connsiteY11" fmla="*/ 46182 h 557094"/>
              <a:gd name="connsiteX12" fmla="*/ 526472 w 803563"/>
              <a:gd name="connsiteY12" fmla="*/ 73891 h 557094"/>
              <a:gd name="connsiteX13" fmla="*/ 498763 w 803563"/>
              <a:gd name="connsiteY13" fmla="*/ 129309 h 557094"/>
              <a:gd name="connsiteX14" fmla="*/ 498763 w 803563"/>
              <a:gd name="connsiteY14" fmla="*/ 249382 h 557094"/>
              <a:gd name="connsiteX15" fmla="*/ 526472 w 803563"/>
              <a:gd name="connsiteY15" fmla="*/ 267855 h 557094"/>
              <a:gd name="connsiteX16" fmla="*/ 554181 w 803563"/>
              <a:gd name="connsiteY16" fmla="*/ 258618 h 557094"/>
              <a:gd name="connsiteX17" fmla="*/ 572654 w 803563"/>
              <a:gd name="connsiteY17" fmla="*/ 203200 h 557094"/>
              <a:gd name="connsiteX18" fmla="*/ 563418 w 803563"/>
              <a:gd name="connsiteY18" fmla="*/ 147782 h 557094"/>
              <a:gd name="connsiteX19" fmla="*/ 508000 w 803563"/>
              <a:gd name="connsiteY19" fmla="*/ 129309 h 557094"/>
              <a:gd name="connsiteX20" fmla="*/ 480290 w 803563"/>
              <a:gd name="connsiteY20" fmla="*/ 120073 h 557094"/>
              <a:gd name="connsiteX21" fmla="*/ 452581 w 803563"/>
              <a:gd name="connsiteY21" fmla="*/ 129309 h 557094"/>
              <a:gd name="connsiteX22" fmla="*/ 424872 w 803563"/>
              <a:gd name="connsiteY22" fmla="*/ 157018 h 557094"/>
              <a:gd name="connsiteX23" fmla="*/ 397163 w 803563"/>
              <a:gd name="connsiteY23" fmla="*/ 175491 h 557094"/>
              <a:gd name="connsiteX24" fmla="*/ 378690 w 803563"/>
              <a:gd name="connsiteY24" fmla="*/ 203200 h 557094"/>
              <a:gd name="connsiteX25" fmla="*/ 350981 w 803563"/>
              <a:gd name="connsiteY25" fmla="*/ 230909 h 557094"/>
              <a:gd name="connsiteX26" fmla="*/ 332509 w 803563"/>
              <a:gd name="connsiteY26" fmla="*/ 286328 h 557094"/>
              <a:gd name="connsiteX27" fmla="*/ 323272 w 803563"/>
              <a:gd name="connsiteY27" fmla="*/ 314037 h 557094"/>
              <a:gd name="connsiteX28" fmla="*/ 360218 w 803563"/>
              <a:gd name="connsiteY28" fmla="*/ 415637 h 557094"/>
              <a:gd name="connsiteX29" fmla="*/ 387927 w 803563"/>
              <a:gd name="connsiteY29" fmla="*/ 406400 h 557094"/>
              <a:gd name="connsiteX30" fmla="*/ 415636 w 803563"/>
              <a:gd name="connsiteY30" fmla="*/ 350982 h 557094"/>
              <a:gd name="connsiteX31" fmla="*/ 424872 w 803563"/>
              <a:gd name="connsiteY31" fmla="*/ 323273 h 557094"/>
              <a:gd name="connsiteX32" fmla="*/ 415636 w 803563"/>
              <a:gd name="connsiteY32" fmla="*/ 249382 h 557094"/>
              <a:gd name="connsiteX33" fmla="*/ 387927 w 803563"/>
              <a:gd name="connsiteY33" fmla="*/ 240146 h 557094"/>
              <a:gd name="connsiteX34" fmla="*/ 304800 w 803563"/>
              <a:gd name="connsiteY34" fmla="*/ 249382 h 557094"/>
              <a:gd name="connsiteX35" fmla="*/ 249381 w 803563"/>
              <a:gd name="connsiteY35" fmla="*/ 277091 h 557094"/>
              <a:gd name="connsiteX36" fmla="*/ 221672 w 803563"/>
              <a:gd name="connsiteY36" fmla="*/ 304800 h 557094"/>
              <a:gd name="connsiteX37" fmla="*/ 166254 w 803563"/>
              <a:gd name="connsiteY37" fmla="*/ 350982 h 557094"/>
              <a:gd name="connsiteX38" fmla="*/ 138545 w 803563"/>
              <a:gd name="connsiteY38" fmla="*/ 434109 h 557094"/>
              <a:gd name="connsiteX39" fmla="*/ 129309 w 803563"/>
              <a:gd name="connsiteY39" fmla="*/ 461818 h 557094"/>
              <a:gd name="connsiteX40" fmla="*/ 157018 w 803563"/>
              <a:gd name="connsiteY40" fmla="*/ 526473 h 557094"/>
              <a:gd name="connsiteX41" fmla="*/ 184727 w 803563"/>
              <a:gd name="connsiteY41" fmla="*/ 535709 h 557094"/>
              <a:gd name="connsiteX42" fmla="*/ 258618 w 803563"/>
              <a:gd name="connsiteY42" fmla="*/ 544946 h 557094"/>
              <a:gd name="connsiteX43" fmla="*/ 277090 w 803563"/>
              <a:gd name="connsiteY43" fmla="*/ 517237 h 557094"/>
              <a:gd name="connsiteX44" fmla="*/ 267854 w 803563"/>
              <a:gd name="connsiteY44" fmla="*/ 452582 h 557094"/>
              <a:gd name="connsiteX45" fmla="*/ 147781 w 803563"/>
              <a:gd name="connsiteY45" fmla="*/ 424873 h 557094"/>
              <a:gd name="connsiteX46" fmla="*/ 55418 w 803563"/>
              <a:gd name="connsiteY46" fmla="*/ 443346 h 557094"/>
              <a:gd name="connsiteX47" fmla="*/ 27709 w 803563"/>
              <a:gd name="connsiteY47" fmla="*/ 461818 h 557094"/>
              <a:gd name="connsiteX48" fmla="*/ 0 w 803563"/>
              <a:gd name="connsiteY48" fmla="*/ 489528 h 557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803563" h="557094">
                <a:moveTo>
                  <a:pt x="803563" y="55418"/>
                </a:moveTo>
                <a:cubicBezTo>
                  <a:pt x="788169" y="43103"/>
                  <a:pt x="774688" y="27913"/>
                  <a:pt x="757381" y="18473"/>
                </a:cubicBezTo>
                <a:cubicBezTo>
                  <a:pt x="740287" y="9149"/>
                  <a:pt x="701963" y="0"/>
                  <a:pt x="701963" y="0"/>
                </a:cubicBezTo>
                <a:cubicBezTo>
                  <a:pt x="686159" y="5269"/>
                  <a:pt x="656775" y="12364"/>
                  <a:pt x="646545" y="27709"/>
                </a:cubicBezTo>
                <a:cubicBezTo>
                  <a:pt x="639504" y="38271"/>
                  <a:pt x="640388" y="52340"/>
                  <a:pt x="637309" y="64655"/>
                </a:cubicBezTo>
                <a:cubicBezTo>
                  <a:pt x="640337" y="104016"/>
                  <a:pt x="610149" y="193964"/>
                  <a:pt x="674254" y="193964"/>
                </a:cubicBezTo>
                <a:cubicBezTo>
                  <a:pt x="683990" y="193964"/>
                  <a:pt x="692727" y="187807"/>
                  <a:pt x="701963" y="184728"/>
                </a:cubicBezTo>
                <a:cubicBezTo>
                  <a:pt x="705042" y="175491"/>
                  <a:pt x="706846" y="165726"/>
                  <a:pt x="711200" y="157018"/>
                </a:cubicBezTo>
                <a:cubicBezTo>
                  <a:pt x="729896" y="119625"/>
                  <a:pt x="748644" y="130307"/>
                  <a:pt x="720436" y="73891"/>
                </a:cubicBezTo>
                <a:cubicBezTo>
                  <a:pt x="715472" y="63962"/>
                  <a:pt x="702871" y="59926"/>
                  <a:pt x="692727" y="55418"/>
                </a:cubicBezTo>
                <a:cubicBezTo>
                  <a:pt x="674933" y="47510"/>
                  <a:pt x="637309" y="36946"/>
                  <a:pt x="637309" y="36946"/>
                </a:cubicBezTo>
                <a:cubicBezTo>
                  <a:pt x="609600" y="40025"/>
                  <a:pt x="580630" y="37366"/>
                  <a:pt x="554181" y="46182"/>
                </a:cubicBezTo>
                <a:cubicBezTo>
                  <a:pt x="541789" y="50313"/>
                  <a:pt x="534834" y="63856"/>
                  <a:pt x="526472" y="73891"/>
                </a:cubicBezTo>
                <a:cubicBezTo>
                  <a:pt x="506579" y="97763"/>
                  <a:pt x="508020" y="101540"/>
                  <a:pt x="498763" y="129309"/>
                </a:cubicBezTo>
                <a:cubicBezTo>
                  <a:pt x="491835" y="170882"/>
                  <a:pt x="480036" y="207246"/>
                  <a:pt x="498763" y="249382"/>
                </a:cubicBezTo>
                <a:cubicBezTo>
                  <a:pt x="503271" y="259526"/>
                  <a:pt x="517236" y="261697"/>
                  <a:pt x="526472" y="267855"/>
                </a:cubicBezTo>
                <a:cubicBezTo>
                  <a:pt x="535708" y="264776"/>
                  <a:pt x="548522" y="266541"/>
                  <a:pt x="554181" y="258618"/>
                </a:cubicBezTo>
                <a:cubicBezTo>
                  <a:pt x="565499" y="242773"/>
                  <a:pt x="572654" y="203200"/>
                  <a:pt x="572654" y="203200"/>
                </a:cubicBezTo>
                <a:cubicBezTo>
                  <a:pt x="569575" y="184727"/>
                  <a:pt x="575750" y="161876"/>
                  <a:pt x="563418" y="147782"/>
                </a:cubicBezTo>
                <a:cubicBezTo>
                  <a:pt x="550596" y="133128"/>
                  <a:pt x="526473" y="135467"/>
                  <a:pt x="508000" y="129309"/>
                </a:cubicBezTo>
                <a:lnTo>
                  <a:pt x="480290" y="120073"/>
                </a:lnTo>
                <a:cubicBezTo>
                  <a:pt x="471054" y="123152"/>
                  <a:pt x="460682" y="123909"/>
                  <a:pt x="452581" y="129309"/>
                </a:cubicBezTo>
                <a:cubicBezTo>
                  <a:pt x="441713" y="136555"/>
                  <a:pt x="434907" y="148656"/>
                  <a:pt x="424872" y="157018"/>
                </a:cubicBezTo>
                <a:cubicBezTo>
                  <a:pt x="416344" y="164125"/>
                  <a:pt x="406399" y="169333"/>
                  <a:pt x="397163" y="175491"/>
                </a:cubicBezTo>
                <a:cubicBezTo>
                  <a:pt x="391005" y="184727"/>
                  <a:pt x="385797" y="194672"/>
                  <a:pt x="378690" y="203200"/>
                </a:cubicBezTo>
                <a:cubicBezTo>
                  <a:pt x="370328" y="213235"/>
                  <a:pt x="357324" y="219491"/>
                  <a:pt x="350981" y="230909"/>
                </a:cubicBezTo>
                <a:cubicBezTo>
                  <a:pt x="341525" y="247931"/>
                  <a:pt x="338667" y="267855"/>
                  <a:pt x="332509" y="286328"/>
                </a:cubicBezTo>
                <a:lnTo>
                  <a:pt x="323272" y="314037"/>
                </a:lnTo>
                <a:cubicBezTo>
                  <a:pt x="327432" y="355635"/>
                  <a:pt x="305058" y="415637"/>
                  <a:pt x="360218" y="415637"/>
                </a:cubicBezTo>
                <a:cubicBezTo>
                  <a:pt x="369954" y="415637"/>
                  <a:pt x="378691" y="409479"/>
                  <a:pt x="387927" y="406400"/>
                </a:cubicBezTo>
                <a:cubicBezTo>
                  <a:pt x="411142" y="336753"/>
                  <a:pt x="379826" y="422601"/>
                  <a:pt x="415636" y="350982"/>
                </a:cubicBezTo>
                <a:cubicBezTo>
                  <a:pt x="419990" y="342274"/>
                  <a:pt x="421793" y="332509"/>
                  <a:pt x="424872" y="323273"/>
                </a:cubicBezTo>
                <a:cubicBezTo>
                  <a:pt x="421793" y="298643"/>
                  <a:pt x="425717" y="272065"/>
                  <a:pt x="415636" y="249382"/>
                </a:cubicBezTo>
                <a:cubicBezTo>
                  <a:pt x="411682" y="240485"/>
                  <a:pt x="397663" y="240146"/>
                  <a:pt x="387927" y="240146"/>
                </a:cubicBezTo>
                <a:cubicBezTo>
                  <a:pt x="360047" y="240146"/>
                  <a:pt x="332509" y="246303"/>
                  <a:pt x="304800" y="249382"/>
                </a:cubicBezTo>
                <a:cubicBezTo>
                  <a:pt x="277027" y="258639"/>
                  <a:pt x="273255" y="257195"/>
                  <a:pt x="249381" y="277091"/>
                </a:cubicBezTo>
                <a:cubicBezTo>
                  <a:pt x="239346" y="285453"/>
                  <a:pt x="231707" y="296438"/>
                  <a:pt x="221672" y="304800"/>
                </a:cubicBezTo>
                <a:cubicBezTo>
                  <a:pt x="144517" y="369096"/>
                  <a:pt x="247206" y="270030"/>
                  <a:pt x="166254" y="350982"/>
                </a:cubicBezTo>
                <a:lnTo>
                  <a:pt x="138545" y="434109"/>
                </a:lnTo>
                <a:lnTo>
                  <a:pt x="129309" y="461818"/>
                </a:lnTo>
                <a:cubicBezTo>
                  <a:pt x="134855" y="484004"/>
                  <a:pt x="137084" y="510526"/>
                  <a:pt x="157018" y="526473"/>
                </a:cubicBezTo>
                <a:cubicBezTo>
                  <a:pt x="164621" y="532555"/>
                  <a:pt x="175491" y="532630"/>
                  <a:pt x="184727" y="535709"/>
                </a:cubicBezTo>
                <a:cubicBezTo>
                  <a:pt x="213392" y="554820"/>
                  <a:pt x="218671" y="567773"/>
                  <a:pt x="258618" y="544946"/>
                </a:cubicBezTo>
                <a:cubicBezTo>
                  <a:pt x="268256" y="539439"/>
                  <a:pt x="270933" y="526473"/>
                  <a:pt x="277090" y="517237"/>
                </a:cubicBezTo>
                <a:cubicBezTo>
                  <a:pt x="274011" y="495685"/>
                  <a:pt x="281220" y="469767"/>
                  <a:pt x="267854" y="452582"/>
                </a:cubicBezTo>
                <a:cubicBezTo>
                  <a:pt x="255175" y="436280"/>
                  <a:pt x="160837" y="426738"/>
                  <a:pt x="147781" y="424873"/>
                </a:cubicBezTo>
                <a:cubicBezTo>
                  <a:pt x="135272" y="426958"/>
                  <a:pt x="72959" y="435828"/>
                  <a:pt x="55418" y="443346"/>
                </a:cubicBezTo>
                <a:cubicBezTo>
                  <a:pt x="45215" y="447719"/>
                  <a:pt x="36237" y="454712"/>
                  <a:pt x="27709" y="461818"/>
                </a:cubicBezTo>
                <a:cubicBezTo>
                  <a:pt x="17674" y="470180"/>
                  <a:pt x="0" y="489528"/>
                  <a:pt x="0" y="489528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265" name="Frihåndsform: figur 264">
            <a:extLst>
              <a:ext uri="{FF2B5EF4-FFF2-40B4-BE49-F238E27FC236}">
                <a16:creationId xmlns:a16="http://schemas.microsoft.com/office/drawing/2014/main" id="{E30B6945-208E-4C01-ACAE-0FA0A7435C16}"/>
              </a:ext>
            </a:extLst>
          </p:cNvPr>
          <p:cNvSpPr/>
          <p:nvPr/>
        </p:nvSpPr>
        <p:spPr>
          <a:xfrm>
            <a:off x="5056369" y="2194003"/>
            <a:ext cx="319409" cy="810927"/>
          </a:xfrm>
          <a:custGeom>
            <a:avLst/>
            <a:gdLst>
              <a:gd name="connsiteX0" fmla="*/ 341746 w 424873"/>
              <a:gd name="connsiteY0" fmla="*/ 0 h 1080655"/>
              <a:gd name="connsiteX1" fmla="*/ 304800 w 424873"/>
              <a:gd name="connsiteY1" fmla="*/ 46182 h 1080655"/>
              <a:gd name="connsiteX2" fmla="*/ 295564 w 424873"/>
              <a:gd name="connsiteY2" fmla="*/ 73891 h 1080655"/>
              <a:gd name="connsiteX3" fmla="*/ 277091 w 424873"/>
              <a:gd name="connsiteY3" fmla="*/ 101600 h 1080655"/>
              <a:gd name="connsiteX4" fmla="*/ 314037 w 424873"/>
              <a:gd name="connsiteY4" fmla="*/ 203200 h 1080655"/>
              <a:gd name="connsiteX5" fmla="*/ 341746 w 424873"/>
              <a:gd name="connsiteY5" fmla="*/ 212437 h 1080655"/>
              <a:gd name="connsiteX6" fmla="*/ 406400 w 424873"/>
              <a:gd name="connsiteY6" fmla="*/ 203200 h 1080655"/>
              <a:gd name="connsiteX7" fmla="*/ 424873 w 424873"/>
              <a:gd name="connsiteY7" fmla="*/ 147782 h 1080655"/>
              <a:gd name="connsiteX8" fmla="*/ 397164 w 424873"/>
              <a:gd name="connsiteY8" fmla="*/ 92364 h 1080655"/>
              <a:gd name="connsiteX9" fmla="*/ 332510 w 424873"/>
              <a:gd name="connsiteY9" fmla="*/ 73891 h 1080655"/>
              <a:gd name="connsiteX10" fmla="*/ 193964 w 424873"/>
              <a:gd name="connsiteY10" fmla="*/ 101600 h 1080655"/>
              <a:gd name="connsiteX11" fmla="*/ 157019 w 424873"/>
              <a:gd name="connsiteY11" fmla="*/ 157018 h 1080655"/>
              <a:gd name="connsiteX12" fmla="*/ 138546 w 424873"/>
              <a:gd name="connsiteY12" fmla="*/ 212437 h 1080655"/>
              <a:gd name="connsiteX13" fmla="*/ 147782 w 424873"/>
              <a:gd name="connsiteY13" fmla="*/ 323273 h 1080655"/>
              <a:gd name="connsiteX14" fmla="*/ 157019 w 424873"/>
              <a:gd name="connsiteY14" fmla="*/ 350982 h 1080655"/>
              <a:gd name="connsiteX15" fmla="*/ 221673 w 424873"/>
              <a:gd name="connsiteY15" fmla="*/ 360218 h 1080655"/>
              <a:gd name="connsiteX16" fmla="*/ 249382 w 424873"/>
              <a:gd name="connsiteY16" fmla="*/ 369455 h 1080655"/>
              <a:gd name="connsiteX17" fmla="*/ 258619 w 424873"/>
              <a:gd name="connsiteY17" fmla="*/ 258618 h 1080655"/>
              <a:gd name="connsiteX18" fmla="*/ 212437 w 424873"/>
              <a:gd name="connsiteY18" fmla="*/ 221673 h 1080655"/>
              <a:gd name="connsiteX19" fmla="*/ 184728 w 424873"/>
              <a:gd name="connsiteY19" fmla="*/ 203200 h 1080655"/>
              <a:gd name="connsiteX20" fmla="*/ 73891 w 424873"/>
              <a:gd name="connsiteY20" fmla="*/ 221673 h 1080655"/>
              <a:gd name="connsiteX21" fmla="*/ 46182 w 424873"/>
              <a:gd name="connsiteY21" fmla="*/ 277091 h 1080655"/>
              <a:gd name="connsiteX22" fmla="*/ 27710 w 424873"/>
              <a:gd name="connsiteY22" fmla="*/ 304800 h 1080655"/>
              <a:gd name="connsiteX23" fmla="*/ 46182 w 424873"/>
              <a:gd name="connsiteY23" fmla="*/ 424873 h 1080655"/>
              <a:gd name="connsiteX24" fmla="*/ 64655 w 424873"/>
              <a:gd name="connsiteY24" fmla="*/ 452582 h 1080655"/>
              <a:gd name="connsiteX25" fmla="*/ 92364 w 424873"/>
              <a:gd name="connsiteY25" fmla="*/ 461818 h 1080655"/>
              <a:gd name="connsiteX26" fmla="*/ 203200 w 424873"/>
              <a:gd name="connsiteY26" fmla="*/ 471055 h 1080655"/>
              <a:gd name="connsiteX27" fmla="*/ 212437 w 424873"/>
              <a:gd name="connsiteY27" fmla="*/ 443346 h 1080655"/>
              <a:gd name="connsiteX28" fmla="*/ 203200 w 424873"/>
              <a:gd name="connsiteY28" fmla="*/ 406400 h 1080655"/>
              <a:gd name="connsiteX29" fmla="*/ 147782 w 424873"/>
              <a:gd name="connsiteY29" fmla="*/ 387927 h 1080655"/>
              <a:gd name="connsiteX30" fmla="*/ 83128 w 424873"/>
              <a:gd name="connsiteY30" fmla="*/ 397164 h 1080655"/>
              <a:gd name="connsiteX31" fmla="*/ 55419 w 424873"/>
              <a:gd name="connsiteY31" fmla="*/ 406400 h 1080655"/>
              <a:gd name="connsiteX32" fmla="*/ 36946 w 424873"/>
              <a:gd name="connsiteY32" fmla="*/ 434109 h 1080655"/>
              <a:gd name="connsiteX33" fmla="*/ 27710 w 424873"/>
              <a:gd name="connsiteY33" fmla="*/ 646546 h 1080655"/>
              <a:gd name="connsiteX34" fmla="*/ 36946 w 424873"/>
              <a:gd name="connsiteY34" fmla="*/ 674255 h 1080655"/>
              <a:gd name="connsiteX35" fmla="*/ 64655 w 424873"/>
              <a:gd name="connsiteY35" fmla="*/ 692727 h 1080655"/>
              <a:gd name="connsiteX36" fmla="*/ 120073 w 424873"/>
              <a:gd name="connsiteY36" fmla="*/ 711200 h 1080655"/>
              <a:gd name="connsiteX37" fmla="*/ 175491 w 424873"/>
              <a:gd name="connsiteY37" fmla="*/ 701964 h 1080655"/>
              <a:gd name="connsiteX38" fmla="*/ 175491 w 424873"/>
              <a:gd name="connsiteY38" fmla="*/ 618837 h 1080655"/>
              <a:gd name="connsiteX39" fmla="*/ 147782 w 424873"/>
              <a:gd name="connsiteY39" fmla="*/ 609600 h 1080655"/>
              <a:gd name="connsiteX40" fmla="*/ 64655 w 424873"/>
              <a:gd name="connsiteY40" fmla="*/ 618837 h 1080655"/>
              <a:gd name="connsiteX41" fmla="*/ 27710 w 424873"/>
              <a:gd name="connsiteY41" fmla="*/ 665018 h 1080655"/>
              <a:gd name="connsiteX42" fmla="*/ 0 w 424873"/>
              <a:gd name="connsiteY42" fmla="*/ 720437 h 1080655"/>
              <a:gd name="connsiteX43" fmla="*/ 9237 w 424873"/>
              <a:gd name="connsiteY43" fmla="*/ 840509 h 1080655"/>
              <a:gd name="connsiteX44" fmla="*/ 27710 w 424873"/>
              <a:gd name="connsiteY44" fmla="*/ 868218 h 1080655"/>
              <a:gd name="connsiteX45" fmla="*/ 129310 w 424873"/>
              <a:gd name="connsiteY45" fmla="*/ 895927 h 1080655"/>
              <a:gd name="connsiteX46" fmla="*/ 166255 w 424873"/>
              <a:gd name="connsiteY46" fmla="*/ 886691 h 1080655"/>
              <a:gd name="connsiteX47" fmla="*/ 184728 w 424873"/>
              <a:gd name="connsiteY47" fmla="*/ 831273 h 1080655"/>
              <a:gd name="connsiteX48" fmla="*/ 175491 w 424873"/>
              <a:gd name="connsiteY48" fmla="*/ 803564 h 1080655"/>
              <a:gd name="connsiteX49" fmla="*/ 147782 w 424873"/>
              <a:gd name="connsiteY49" fmla="*/ 794327 h 1080655"/>
              <a:gd name="connsiteX50" fmla="*/ 120073 w 424873"/>
              <a:gd name="connsiteY50" fmla="*/ 775855 h 1080655"/>
              <a:gd name="connsiteX51" fmla="*/ 64655 w 424873"/>
              <a:gd name="connsiteY51" fmla="*/ 794327 h 1080655"/>
              <a:gd name="connsiteX52" fmla="*/ 27710 w 424873"/>
              <a:gd name="connsiteY52" fmla="*/ 849746 h 1080655"/>
              <a:gd name="connsiteX53" fmla="*/ 9237 w 424873"/>
              <a:gd name="connsiteY53" fmla="*/ 877455 h 1080655"/>
              <a:gd name="connsiteX54" fmla="*/ 0 w 424873"/>
              <a:gd name="connsiteY54" fmla="*/ 905164 h 1080655"/>
              <a:gd name="connsiteX55" fmla="*/ 18473 w 424873"/>
              <a:gd name="connsiteY55" fmla="*/ 1034473 h 1080655"/>
              <a:gd name="connsiteX56" fmla="*/ 36946 w 424873"/>
              <a:gd name="connsiteY56" fmla="*/ 1062182 h 1080655"/>
              <a:gd name="connsiteX57" fmla="*/ 64655 w 424873"/>
              <a:gd name="connsiteY57" fmla="*/ 1080655 h 1080655"/>
              <a:gd name="connsiteX58" fmla="*/ 166255 w 424873"/>
              <a:gd name="connsiteY58" fmla="*/ 1062182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424873" h="1080655">
                <a:moveTo>
                  <a:pt x="341746" y="0"/>
                </a:moveTo>
                <a:cubicBezTo>
                  <a:pt x="329431" y="15394"/>
                  <a:pt x="315248" y="29465"/>
                  <a:pt x="304800" y="46182"/>
                </a:cubicBezTo>
                <a:cubicBezTo>
                  <a:pt x="299640" y="54438"/>
                  <a:pt x="299918" y="65183"/>
                  <a:pt x="295564" y="73891"/>
                </a:cubicBezTo>
                <a:cubicBezTo>
                  <a:pt x="290600" y="83820"/>
                  <a:pt x="283249" y="92364"/>
                  <a:pt x="277091" y="101600"/>
                </a:cubicBezTo>
                <a:cubicBezTo>
                  <a:pt x="284039" y="157177"/>
                  <a:pt x="270834" y="174397"/>
                  <a:pt x="314037" y="203200"/>
                </a:cubicBezTo>
                <a:cubicBezTo>
                  <a:pt x="322138" y="208601"/>
                  <a:pt x="332510" y="209358"/>
                  <a:pt x="341746" y="212437"/>
                </a:cubicBezTo>
                <a:cubicBezTo>
                  <a:pt x="363297" y="209358"/>
                  <a:pt x="389216" y="216566"/>
                  <a:pt x="406400" y="203200"/>
                </a:cubicBezTo>
                <a:cubicBezTo>
                  <a:pt x="421770" y="191245"/>
                  <a:pt x="424873" y="147782"/>
                  <a:pt x="424873" y="147782"/>
                </a:cubicBezTo>
                <a:cubicBezTo>
                  <a:pt x="418788" y="129527"/>
                  <a:pt x="413442" y="105387"/>
                  <a:pt x="397164" y="92364"/>
                </a:cubicBezTo>
                <a:cubicBezTo>
                  <a:pt x="391139" y="87544"/>
                  <a:pt x="334927" y="74495"/>
                  <a:pt x="332510" y="73891"/>
                </a:cubicBezTo>
                <a:cubicBezTo>
                  <a:pt x="298502" y="76725"/>
                  <a:pt x="226203" y="64755"/>
                  <a:pt x="193964" y="101600"/>
                </a:cubicBezTo>
                <a:cubicBezTo>
                  <a:pt x="179344" y="118308"/>
                  <a:pt x="164040" y="135956"/>
                  <a:pt x="157019" y="157018"/>
                </a:cubicBezTo>
                <a:lnTo>
                  <a:pt x="138546" y="212437"/>
                </a:lnTo>
                <a:cubicBezTo>
                  <a:pt x="141625" y="249382"/>
                  <a:pt x="142882" y="286525"/>
                  <a:pt x="147782" y="323273"/>
                </a:cubicBezTo>
                <a:cubicBezTo>
                  <a:pt x="149069" y="332924"/>
                  <a:pt x="148311" y="346628"/>
                  <a:pt x="157019" y="350982"/>
                </a:cubicBezTo>
                <a:cubicBezTo>
                  <a:pt x="176491" y="360718"/>
                  <a:pt x="200122" y="357139"/>
                  <a:pt x="221673" y="360218"/>
                </a:cubicBezTo>
                <a:cubicBezTo>
                  <a:pt x="230909" y="363297"/>
                  <a:pt x="240342" y="373071"/>
                  <a:pt x="249382" y="369455"/>
                </a:cubicBezTo>
                <a:cubicBezTo>
                  <a:pt x="287071" y="354380"/>
                  <a:pt x="259661" y="262787"/>
                  <a:pt x="258619" y="258618"/>
                </a:cubicBezTo>
                <a:cubicBezTo>
                  <a:pt x="251023" y="228234"/>
                  <a:pt x="236401" y="229661"/>
                  <a:pt x="212437" y="221673"/>
                </a:cubicBezTo>
                <a:cubicBezTo>
                  <a:pt x="203201" y="215515"/>
                  <a:pt x="195790" y="204122"/>
                  <a:pt x="184728" y="203200"/>
                </a:cubicBezTo>
                <a:cubicBezTo>
                  <a:pt x="135235" y="199076"/>
                  <a:pt x="112925" y="208662"/>
                  <a:pt x="73891" y="221673"/>
                </a:cubicBezTo>
                <a:cubicBezTo>
                  <a:pt x="20953" y="301082"/>
                  <a:pt x="84422" y="200611"/>
                  <a:pt x="46182" y="277091"/>
                </a:cubicBezTo>
                <a:cubicBezTo>
                  <a:pt x="41218" y="287020"/>
                  <a:pt x="33867" y="295564"/>
                  <a:pt x="27710" y="304800"/>
                </a:cubicBezTo>
                <a:cubicBezTo>
                  <a:pt x="29564" y="321484"/>
                  <a:pt x="34184" y="396878"/>
                  <a:pt x="46182" y="424873"/>
                </a:cubicBezTo>
                <a:cubicBezTo>
                  <a:pt x="50555" y="435076"/>
                  <a:pt x="55987" y="445647"/>
                  <a:pt x="64655" y="452582"/>
                </a:cubicBezTo>
                <a:cubicBezTo>
                  <a:pt x="72258" y="458664"/>
                  <a:pt x="83128" y="458739"/>
                  <a:pt x="92364" y="461818"/>
                </a:cubicBezTo>
                <a:cubicBezTo>
                  <a:pt x="133116" y="488987"/>
                  <a:pt x="134541" y="498518"/>
                  <a:pt x="203200" y="471055"/>
                </a:cubicBezTo>
                <a:cubicBezTo>
                  <a:pt x="212240" y="467439"/>
                  <a:pt x="209358" y="452582"/>
                  <a:pt x="212437" y="443346"/>
                </a:cubicBezTo>
                <a:cubicBezTo>
                  <a:pt x="209358" y="431031"/>
                  <a:pt x="212838" y="414661"/>
                  <a:pt x="203200" y="406400"/>
                </a:cubicBezTo>
                <a:cubicBezTo>
                  <a:pt x="188416" y="393728"/>
                  <a:pt x="147782" y="387927"/>
                  <a:pt x="147782" y="387927"/>
                </a:cubicBezTo>
                <a:cubicBezTo>
                  <a:pt x="126231" y="391006"/>
                  <a:pt x="104475" y="392894"/>
                  <a:pt x="83128" y="397164"/>
                </a:cubicBezTo>
                <a:cubicBezTo>
                  <a:pt x="73581" y="399073"/>
                  <a:pt x="63022" y="400318"/>
                  <a:pt x="55419" y="406400"/>
                </a:cubicBezTo>
                <a:cubicBezTo>
                  <a:pt x="46751" y="413335"/>
                  <a:pt x="43104" y="424873"/>
                  <a:pt x="36946" y="434109"/>
                </a:cubicBezTo>
                <a:cubicBezTo>
                  <a:pt x="3968" y="533040"/>
                  <a:pt x="11741" y="486855"/>
                  <a:pt x="27710" y="646546"/>
                </a:cubicBezTo>
                <a:cubicBezTo>
                  <a:pt x="28679" y="656234"/>
                  <a:pt x="30864" y="666653"/>
                  <a:pt x="36946" y="674255"/>
                </a:cubicBezTo>
                <a:cubicBezTo>
                  <a:pt x="43880" y="682923"/>
                  <a:pt x="54511" y="688219"/>
                  <a:pt x="64655" y="692727"/>
                </a:cubicBezTo>
                <a:cubicBezTo>
                  <a:pt x="82449" y="700635"/>
                  <a:pt x="120073" y="711200"/>
                  <a:pt x="120073" y="711200"/>
                </a:cubicBezTo>
                <a:cubicBezTo>
                  <a:pt x="138546" y="708121"/>
                  <a:pt x="159231" y="711255"/>
                  <a:pt x="175491" y="701964"/>
                </a:cubicBezTo>
                <a:cubicBezTo>
                  <a:pt x="196194" y="690134"/>
                  <a:pt x="175665" y="619141"/>
                  <a:pt x="175491" y="618837"/>
                </a:cubicBezTo>
                <a:cubicBezTo>
                  <a:pt x="170661" y="610384"/>
                  <a:pt x="157018" y="612679"/>
                  <a:pt x="147782" y="609600"/>
                </a:cubicBezTo>
                <a:cubicBezTo>
                  <a:pt x="120073" y="612679"/>
                  <a:pt x="91702" y="612075"/>
                  <a:pt x="64655" y="618837"/>
                </a:cubicBezTo>
                <a:cubicBezTo>
                  <a:pt x="29065" y="627734"/>
                  <a:pt x="40263" y="639912"/>
                  <a:pt x="27710" y="665018"/>
                </a:cubicBezTo>
                <a:cubicBezTo>
                  <a:pt x="-8103" y="736643"/>
                  <a:pt x="23219" y="650783"/>
                  <a:pt x="0" y="720437"/>
                </a:cubicBezTo>
                <a:cubicBezTo>
                  <a:pt x="3079" y="760461"/>
                  <a:pt x="1839" y="801054"/>
                  <a:pt x="9237" y="840509"/>
                </a:cubicBezTo>
                <a:cubicBezTo>
                  <a:pt x="11283" y="851420"/>
                  <a:pt x="18297" y="862335"/>
                  <a:pt x="27710" y="868218"/>
                </a:cubicBezTo>
                <a:cubicBezTo>
                  <a:pt x="49770" y="882006"/>
                  <a:pt x="102935" y="890652"/>
                  <a:pt x="129310" y="895927"/>
                </a:cubicBezTo>
                <a:cubicBezTo>
                  <a:pt x="141625" y="892848"/>
                  <a:pt x="157994" y="896329"/>
                  <a:pt x="166255" y="886691"/>
                </a:cubicBezTo>
                <a:cubicBezTo>
                  <a:pt x="178927" y="871907"/>
                  <a:pt x="184728" y="831273"/>
                  <a:pt x="184728" y="831273"/>
                </a:cubicBezTo>
                <a:cubicBezTo>
                  <a:pt x="181649" y="822037"/>
                  <a:pt x="182375" y="810448"/>
                  <a:pt x="175491" y="803564"/>
                </a:cubicBezTo>
                <a:cubicBezTo>
                  <a:pt x="168607" y="796680"/>
                  <a:pt x="156490" y="798681"/>
                  <a:pt x="147782" y="794327"/>
                </a:cubicBezTo>
                <a:cubicBezTo>
                  <a:pt x="137853" y="789363"/>
                  <a:pt x="129309" y="782012"/>
                  <a:pt x="120073" y="775855"/>
                </a:cubicBezTo>
                <a:cubicBezTo>
                  <a:pt x="101600" y="782012"/>
                  <a:pt x="75456" y="778125"/>
                  <a:pt x="64655" y="794327"/>
                </a:cubicBezTo>
                <a:lnTo>
                  <a:pt x="27710" y="849746"/>
                </a:lnTo>
                <a:cubicBezTo>
                  <a:pt x="21552" y="858982"/>
                  <a:pt x="12748" y="866924"/>
                  <a:pt x="9237" y="877455"/>
                </a:cubicBezTo>
                <a:lnTo>
                  <a:pt x="0" y="905164"/>
                </a:lnTo>
                <a:cubicBezTo>
                  <a:pt x="2359" y="931113"/>
                  <a:pt x="705" y="998937"/>
                  <a:pt x="18473" y="1034473"/>
                </a:cubicBezTo>
                <a:cubicBezTo>
                  <a:pt x="23437" y="1044402"/>
                  <a:pt x="29097" y="1054333"/>
                  <a:pt x="36946" y="1062182"/>
                </a:cubicBezTo>
                <a:cubicBezTo>
                  <a:pt x="44795" y="1070031"/>
                  <a:pt x="55419" y="1074497"/>
                  <a:pt x="64655" y="1080655"/>
                </a:cubicBezTo>
                <a:cubicBezTo>
                  <a:pt x="161351" y="1070985"/>
                  <a:pt x="135140" y="1093297"/>
                  <a:pt x="166255" y="1062182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268" name="Frihåndsform: figur 267">
            <a:extLst>
              <a:ext uri="{FF2B5EF4-FFF2-40B4-BE49-F238E27FC236}">
                <a16:creationId xmlns:a16="http://schemas.microsoft.com/office/drawing/2014/main" id="{916FCFE7-6FCD-4861-B7B3-9B1AC1D02583}"/>
              </a:ext>
            </a:extLst>
          </p:cNvPr>
          <p:cNvSpPr/>
          <p:nvPr/>
        </p:nvSpPr>
        <p:spPr>
          <a:xfrm>
            <a:off x="5033111" y="2949111"/>
            <a:ext cx="155053" cy="367476"/>
          </a:xfrm>
          <a:custGeom>
            <a:avLst/>
            <a:gdLst>
              <a:gd name="connsiteX0" fmla="*/ 187823 w 206555"/>
              <a:gd name="connsiteY0" fmla="*/ 65065 h 489938"/>
              <a:gd name="connsiteX1" fmla="*/ 123168 w 206555"/>
              <a:gd name="connsiteY1" fmla="*/ 411 h 489938"/>
              <a:gd name="connsiteX2" fmla="*/ 30804 w 206555"/>
              <a:gd name="connsiteY2" fmla="*/ 9647 h 489938"/>
              <a:gd name="connsiteX3" fmla="*/ 12332 w 206555"/>
              <a:gd name="connsiteY3" fmla="*/ 37356 h 489938"/>
              <a:gd name="connsiteX4" fmla="*/ 12332 w 206555"/>
              <a:gd name="connsiteY4" fmla="*/ 157429 h 489938"/>
              <a:gd name="connsiteX5" fmla="*/ 95459 w 206555"/>
              <a:gd name="connsiteY5" fmla="*/ 203611 h 489938"/>
              <a:gd name="connsiteX6" fmla="*/ 123168 w 206555"/>
              <a:gd name="connsiteY6" fmla="*/ 222084 h 489938"/>
              <a:gd name="connsiteX7" fmla="*/ 206295 w 206555"/>
              <a:gd name="connsiteY7" fmla="*/ 185138 h 489938"/>
              <a:gd name="connsiteX8" fmla="*/ 197059 w 206555"/>
              <a:gd name="connsiteY8" fmla="*/ 138956 h 489938"/>
              <a:gd name="connsiteX9" fmla="*/ 141641 w 206555"/>
              <a:gd name="connsiteY9" fmla="*/ 120484 h 489938"/>
              <a:gd name="connsiteX10" fmla="*/ 76986 w 206555"/>
              <a:gd name="connsiteY10" fmla="*/ 129720 h 489938"/>
              <a:gd name="connsiteX11" fmla="*/ 49277 w 206555"/>
              <a:gd name="connsiteY11" fmla="*/ 138956 h 489938"/>
              <a:gd name="connsiteX12" fmla="*/ 30804 w 206555"/>
              <a:gd name="connsiteY12" fmla="*/ 166665 h 489938"/>
              <a:gd name="connsiteX13" fmla="*/ 30804 w 206555"/>
              <a:gd name="connsiteY13" fmla="*/ 277502 h 489938"/>
              <a:gd name="connsiteX14" fmla="*/ 113932 w 206555"/>
              <a:gd name="connsiteY14" fmla="*/ 323684 h 489938"/>
              <a:gd name="connsiteX15" fmla="*/ 150877 w 206555"/>
              <a:gd name="connsiteY15" fmla="*/ 332920 h 489938"/>
              <a:gd name="connsiteX16" fmla="*/ 206295 w 206555"/>
              <a:gd name="connsiteY16" fmla="*/ 295974 h 489938"/>
              <a:gd name="connsiteX17" fmla="*/ 197059 w 206555"/>
              <a:gd name="connsiteY17" fmla="*/ 259029 h 489938"/>
              <a:gd name="connsiteX18" fmla="*/ 104695 w 206555"/>
              <a:gd name="connsiteY18" fmla="*/ 268265 h 489938"/>
              <a:gd name="connsiteX19" fmla="*/ 76986 w 206555"/>
              <a:gd name="connsiteY19" fmla="*/ 277502 h 489938"/>
              <a:gd name="connsiteX20" fmla="*/ 58514 w 206555"/>
              <a:gd name="connsiteY20" fmla="*/ 305211 h 489938"/>
              <a:gd name="connsiteX21" fmla="*/ 76986 w 206555"/>
              <a:gd name="connsiteY21" fmla="*/ 443756 h 489938"/>
              <a:gd name="connsiteX22" fmla="*/ 95459 w 206555"/>
              <a:gd name="connsiteY22" fmla="*/ 471465 h 489938"/>
              <a:gd name="connsiteX23" fmla="*/ 123168 w 206555"/>
              <a:gd name="connsiteY23" fmla="*/ 480702 h 489938"/>
              <a:gd name="connsiteX24" fmla="*/ 141641 w 206555"/>
              <a:gd name="connsiteY24" fmla="*/ 489938 h 48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06555" h="489938">
                <a:moveTo>
                  <a:pt x="187823" y="65065"/>
                </a:moveTo>
                <a:cubicBezTo>
                  <a:pt x="183327" y="59445"/>
                  <a:pt x="145102" y="2098"/>
                  <a:pt x="123168" y="411"/>
                </a:cubicBezTo>
                <a:cubicBezTo>
                  <a:pt x="92318" y="-1962"/>
                  <a:pt x="61592" y="6568"/>
                  <a:pt x="30804" y="9647"/>
                </a:cubicBezTo>
                <a:cubicBezTo>
                  <a:pt x="24647" y="18883"/>
                  <a:pt x="17296" y="27427"/>
                  <a:pt x="12332" y="37356"/>
                </a:cubicBezTo>
                <a:cubicBezTo>
                  <a:pt x="-5023" y="72065"/>
                  <a:pt x="-3174" y="126418"/>
                  <a:pt x="12332" y="157429"/>
                </a:cubicBezTo>
                <a:cubicBezTo>
                  <a:pt x="31746" y="196256"/>
                  <a:pt x="66030" y="188896"/>
                  <a:pt x="95459" y="203611"/>
                </a:cubicBezTo>
                <a:cubicBezTo>
                  <a:pt x="105388" y="208576"/>
                  <a:pt x="113932" y="215926"/>
                  <a:pt x="123168" y="222084"/>
                </a:cubicBezTo>
                <a:cubicBezTo>
                  <a:pt x="163161" y="217085"/>
                  <a:pt x="206295" y="234260"/>
                  <a:pt x="206295" y="185138"/>
                </a:cubicBezTo>
                <a:cubicBezTo>
                  <a:pt x="206295" y="169439"/>
                  <a:pt x="208160" y="150057"/>
                  <a:pt x="197059" y="138956"/>
                </a:cubicBezTo>
                <a:cubicBezTo>
                  <a:pt x="183290" y="125187"/>
                  <a:pt x="141641" y="120484"/>
                  <a:pt x="141641" y="120484"/>
                </a:cubicBezTo>
                <a:cubicBezTo>
                  <a:pt x="120089" y="123563"/>
                  <a:pt x="98334" y="125451"/>
                  <a:pt x="76986" y="129720"/>
                </a:cubicBezTo>
                <a:cubicBezTo>
                  <a:pt x="67439" y="131629"/>
                  <a:pt x="56880" y="132874"/>
                  <a:pt x="49277" y="138956"/>
                </a:cubicBezTo>
                <a:cubicBezTo>
                  <a:pt x="40609" y="145891"/>
                  <a:pt x="36962" y="157429"/>
                  <a:pt x="30804" y="166665"/>
                </a:cubicBezTo>
                <a:cubicBezTo>
                  <a:pt x="21630" y="203364"/>
                  <a:pt x="8102" y="238584"/>
                  <a:pt x="30804" y="277502"/>
                </a:cubicBezTo>
                <a:cubicBezTo>
                  <a:pt x="44033" y="300180"/>
                  <a:pt x="87215" y="316050"/>
                  <a:pt x="113932" y="323684"/>
                </a:cubicBezTo>
                <a:cubicBezTo>
                  <a:pt x="126138" y="327171"/>
                  <a:pt x="138562" y="329841"/>
                  <a:pt x="150877" y="332920"/>
                </a:cubicBezTo>
                <a:cubicBezTo>
                  <a:pt x="174820" y="326935"/>
                  <a:pt x="201570" y="329050"/>
                  <a:pt x="206295" y="295974"/>
                </a:cubicBezTo>
                <a:cubicBezTo>
                  <a:pt x="208090" y="283408"/>
                  <a:pt x="200138" y="271344"/>
                  <a:pt x="197059" y="259029"/>
                </a:cubicBezTo>
                <a:cubicBezTo>
                  <a:pt x="166271" y="262108"/>
                  <a:pt x="135277" y="263560"/>
                  <a:pt x="104695" y="268265"/>
                </a:cubicBezTo>
                <a:cubicBezTo>
                  <a:pt x="95072" y="269745"/>
                  <a:pt x="84588" y="271420"/>
                  <a:pt x="76986" y="277502"/>
                </a:cubicBezTo>
                <a:cubicBezTo>
                  <a:pt x="68318" y="284437"/>
                  <a:pt x="64671" y="295975"/>
                  <a:pt x="58514" y="305211"/>
                </a:cubicBezTo>
                <a:cubicBezTo>
                  <a:pt x="60577" y="329967"/>
                  <a:pt x="58123" y="406030"/>
                  <a:pt x="76986" y="443756"/>
                </a:cubicBezTo>
                <a:cubicBezTo>
                  <a:pt x="81950" y="453685"/>
                  <a:pt x="86791" y="464530"/>
                  <a:pt x="95459" y="471465"/>
                </a:cubicBezTo>
                <a:cubicBezTo>
                  <a:pt x="103062" y="477547"/>
                  <a:pt x="114128" y="477086"/>
                  <a:pt x="123168" y="480702"/>
                </a:cubicBezTo>
                <a:cubicBezTo>
                  <a:pt x="129560" y="483259"/>
                  <a:pt x="135483" y="486859"/>
                  <a:pt x="141641" y="489938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269" name="Frihåndsform: figur 268">
            <a:extLst>
              <a:ext uri="{FF2B5EF4-FFF2-40B4-BE49-F238E27FC236}">
                <a16:creationId xmlns:a16="http://schemas.microsoft.com/office/drawing/2014/main" id="{FBF1FA19-0A82-4A7E-A4D5-BEF7B5DFABEE}"/>
              </a:ext>
            </a:extLst>
          </p:cNvPr>
          <p:cNvSpPr/>
          <p:nvPr/>
        </p:nvSpPr>
        <p:spPr>
          <a:xfrm>
            <a:off x="5019156" y="3440630"/>
            <a:ext cx="218625" cy="2091666"/>
          </a:xfrm>
          <a:custGeom>
            <a:avLst/>
            <a:gdLst>
              <a:gd name="connsiteX0" fmla="*/ 271531 w 290004"/>
              <a:gd name="connsiteY0" fmla="*/ 27709 h 2789381"/>
              <a:gd name="connsiteX1" fmla="*/ 225349 w 290004"/>
              <a:gd name="connsiteY1" fmla="*/ 9236 h 2789381"/>
              <a:gd name="connsiteX2" fmla="*/ 197640 w 290004"/>
              <a:gd name="connsiteY2" fmla="*/ 0 h 2789381"/>
              <a:gd name="connsiteX3" fmla="*/ 105277 w 290004"/>
              <a:gd name="connsiteY3" fmla="*/ 9236 h 2789381"/>
              <a:gd name="connsiteX4" fmla="*/ 86804 w 290004"/>
              <a:gd name="connsiteY4" fmla="*/ 36945 h 2789381"/>
              <a:gd name="connsiteX5" fmla="*/ 68331 w 290004"/>
              <a:gd name="connsiteY5" fmla="*/ 92363 h 2789381"/>
              <a:gd name="connsiteX6" fmla="*/ 86804 w 290004"/>
              <a:gd name="connsiteY6" fmla="*/ 184727 h 2789381"/>
              <a:gd name="connsiteX7" fmla="*/ 105277 w 290004"/>
              <a:gd name="connsiteY7" fmla="*/ 212436 h 2789381"/>
              <a:gd name="connsiteX8" fmla="*/ 160695 w 290004"/>
              <a:gd name="connsiteY8" fmla="*/ 249381 h 2789381"/>
              <a:gd name="connsiteX9" fmla="*/ 225349 w 290004"/>
              <a:gd name="connsiteY9" fmla="*/ 240145 h 2789381"/>
              <a:gd name="connsiteX10" fmla="*/ 262295 w 290004"/>
              <a:gd name="connsiteY10" fmla="*/ 184727 h 2789381"/>
              <a:gd name="connsiteX11" fmla="*/ 253058 w 290004"/>
              <a:gd name="connsiteY11" fmla="*/ 147781 h 2789381"/>
              <a:gd name="connsiteX12" fmla="*/ 225349 w 290004"/>
              <a:gd name="connsiteY12" fmla="*/ 138545 h 2789381"/>
              <a:gd name="connsiteX13" fmla="*/ 123749 w 290004"/>
              <a:gd name="connsiteY13" fmla="*/ 147781 h 2789381"/>
              <a:gd name="connsiteX14" fmla="*/ 96040 w 290004"/>
              <a:gd name="connsiteY14" fmla="*/ 157018 h 2789381"/>
              <a:gd name="connsiteX15" fmla="*/ 77568 w 290004"/>
              <a:gd name="connsiteY15" fmla="*/ 184727 h 2789381"/>
              <a:gd name="connsiteX16" fmla="*/ 49858 w 290004"/>
              <a:gd name="connsiteY16" fmla="*/ 203200 h 2789381"/>
              <a:gd name="connsiteX17" fmla="*/ 40622 w 290004"/>
              <a:gd name="connsiteY17" fmla="*/ 230909 h 2789381"/>
              <a:gd name="connsiteX18" fmla="*/ 22149 w 290004"/>
              <a:gd name="connsiteY18" fmla="*/ 258618 h 2789381"/>
              <a:gd name="connsiteX19" fmla="*/ 3677 w 290004"/>
              <a:gd name="connsiteY19" fmla="*/ 314036 h 2789381"/>
              <a:gd name="connsiteX20" fmla="*/ 22149 w 290004"/>
              <a:gd name="connsiteY20" fmla="*/ 378691 h 2789381"/>
              <a:gd name="connsiteX21" fmla="*/ 59095 w 290004"/>
              <a:gd name="connsiteY21" fmla="*/ 434109 h 2789381"/>
              <a:gd name="connsiteX22" fmla="*/ 114513 w 290004"/>
              <a:gd name="connsiteY22" fmla="*/ 480291 h 2789381"/>
              <a:gd name="connsiteX23" fmla="*/ 234586 w 290004"/>
              <a:gd name="connsiteY23" fmla="*/ 471054 h 2789381"/>
              <a:gd name="connsiteX24" fmla="*/ 262295 w 290004"/>
              <a:gd name="connsiteY24" fmla="*/ 452581 h 2789381"/>
              <a:gd name="connsiteX25" fmla="*/ 290004 w 290004"/>
              <a:gd name="connsiteY25" fmla="*/ 360218 h 2789381"/>
              <a:gd name="connsiteX26" fmla="*/ 262295 w 290004"/>
              <a:gd name="connsiteY26" fmla="*/ 341745 h 2789381"/>
              <a:gd name="connsiteX27" fmla="*/ 160695 w 290004"/>
              <a:gd name="connsiteY27" fmla="*/ 341745 h 2789381"/>
              <a:gd name="connsiteX28" fmla="*/ 132986 w 290004"/>
              <a:gd name="connsiteY28" fmla="*/ 350981 h 2789381"/>
              <a:gd name="connsiteX29" fmla="*/ 77568 w 290004"/>
              <a:gd name="connsiteY29" fmla="*/ 387927 h 2789381"/>
              <a:gd name="connsiteX30" fmla="*/ 59095 w 290004"/>
              <a:gd name="connsiteY30" fmla="*/ 443345 h 2789381"/>
              <a:gd name="connsiteX31" fmla="*/ 49858 w 290004"/>
              <a:gd name="connsiteY31" fmla="*/ 471054 h 2789381"/>
              <a:gd name="connsiteX32" fmla="*/ 40622 w 290004"/>
              <a:gd name="connsiteY32" fmla="*/ 508000 h 2789381"/>
              <a:gd name="connsiteX33" fmla="*/ 49858 w 290004"/>
              <a:gd name="connsiteY33" fmla="*/ 609600 h 2789381"/>
              <a:gd name="connsiteX34" fmla="*/ 59095 w 290004"/>
              <a:gd name="connsiteY34" fmla="*/ 637309 h 2789381"/>
              <a:gd name="connsiteX35" fmla="*/ 77568 w 290004"/>
              <a:gd name="connsiteY35" fmla="*/ 665018 h 2789381"/>
              <a:gd name="connsiteX36" fmla="*/ 132986 w 290004"/>
              <a:gd name="connsiteY36" fmla="*/ 701963 h 2789381"/>
              <a:gd name="connsiteX37" fmla="*/ 160695 w 290004"/>
              <a:gd name="connsiteY37" fmla="*/ 711200 h 2789381"/>
              <a:gd name="connsiteX38" fmla="*/ 225349 w 290004"/>
              <a:gd name="connsiteY38" fmla="*/ 729672 h 2789381"/>
              <a:gd name="connsiteX39" fmla="*/ 290004 w 290004"/>
              <a:gd name="connsiteY39" fmla="*/ 665018 h 2789381"/>
              <a:gd name="connsiteX40" fmla="*/ 280768 w 290004"/>
              <a:gd name="connsiteY40" fmla="*/ 618836 h 2789381"/>
              <a:gd name="connsiteX41" fmla="*/ 225349 w 290004"/>
              <a:gd name="connsiteY41" fmla="*/ 600363 h 2789381"/>
              <a:gd name="connsiteX42" fmla="*/ 123749 w 290004"/>
              <a:gd name="connsiteY42" fmla="*/ 609600 h 2789381"/>
              <a:gd name="connsiteX43" fmla="*/ 96040 w 290004"/>
              <a:gd name="connsiteY43" fmla="*/ 618836 h 2789381"/>
              <a:gd name="connsiteX44" fmla="*/ 40622 w 290004"/>
              <a:gd name="connsiteY44" fmla="*/ 729672 h 2789381"/>
              <a:gd name="connsiteX45" fmla="*/ 31386 w 290004"/>
              <a:gd name="connsiteY45" fmla="*/ 757381 h 2789381"/>
              <a:gd name="connsiteX46" fmla="*/ 59095 w 290004"/>
              <a:gd name="connsiteY46" fmla="*/ 849745 h 2789381"/>
              <a:gd name="connsiteX47" fmla="*/ 105277 w 290004"/>
              <a:gd name="connsiteY47" fmla="*/ 905163 h 2789381"/>
              <a:gd name="connsiteX48" fmla="*/ 132986 w 290004"/>
              <a:gd name="connsiteY48" fmla="*/ 914400 h 2789381"/>
              <a:gd name="connsiteX49" fmla="*/ 197640 w 290004"/>
              <a:gd name="connsiteY49" fmla="*/ 942109 h 2789381"/>
              <a:gd name="connsiteX50" fmla="*/ 243822 w 290004"/>
              <a:gd name="connsiteY50" fmla="*/ 877454 h 2789381"/>
              <a:gd name="connsiteX51" fmla="*/ 253058 w 290004"/>
              <a:gd name="connsiteY51" fmla="*/ 849745 h 2789381"/>
              <a:gd name="connsiteX52" fmla="*/ 243822 w 290004"/>
              <a:gd name="connsiteY52" fmla="*/ 822036 h 2789381"/>
              <a:gd name="connsiteX53" fmla="*/ 142222 w 290004"/>
              <a:gd name="connsiteY53" fmla="*/ 812800 h 2789381"/>
              <a:gd name="connsiteX54" fmla="*/ 77568 w 290004"/>
              <a:gd name="connsiteY54" fmla="*/ 877454 h 2789381"/>
              <a:gd name="connsiteX55" fmla="*/ 59095 w 290004"/>
              <a:gd name="connsiteY55" fmla="*/ 932872 h 2789381"/>
              <a:gd name="connsiteX56" fmla="*/ 68331 w 290004"/>
              <a:gd name="connsiteY56" fmla="*/ 997527 h 2789381"/>
              <a:gd name="connsiteX57" fmla="*/ 114513 w 290004"/>
              <a:gd name="connsiteY57" fmla="*/ 1052945 h 2789381"/>
              <a:gd name="connsiteX58" fmla="*/ 142222 w 290004"/>
              <a:gd name="connsiteY58" fmla="*/ 1062181 h 2789381"/>
              <a:gd name="connsiteX59" fmla="*/ 243822 w 290004"/>
              <a:gd name="connsiteY59" fmla="*/ 1052945 h 2789381"/>
              <a:gd name="connsiteX60" fmla="*/ 197640 w 290004"/>
              <a:gd name="connsiteY60" fmla="*/ 988291 h 2789381"/>
              <a:gd name="connsiteX61" fmla="*/ 123749 w 290004"/>
              <a:gd name="connsiteY61" fmla="*/ 997527 h 2789381"/>
              <a:gd name="connsiteX62" fmla="*/ 96040 w 290004"/>
              <a:gd name="connsiteY62" fmla="*/ 1006763 h 2789381"/>
              <a:gd name="connsiteX63" fmla="*/ 86804 w 290004"/>
              <a:gd name="connsiteY63" fmla="*/ 1034472 h 2789381"/>
              <a:gd name="connsiteX64" fmla="*/ 68331 w 290004"/>
              <a:gd name="connsiteY64" fmla="*/ 1062181 h 2789381"/>
              <a:gd name="connsiteX65" fmla="*/ 86804 w 290004"/>
              <a:gd name="connsiteY65" fmla="*/ 1219200 h 2789381"/>
              <a:gd name="connsiteX66" fmla="*/ 105277 w 290004"/>
              <a:gd name="connsiteY66" fmla="*/ 1246909 h 2789381"/>
              <a:gd name="connsiteX67" fmla="*/ 160695 w 290004"/>
              <a:gd name="connsiteY67" fmla="*/ 1265381 h 2789381"/>
              <a:gd name="connsiteX68" fmla="*/ 225349 w 290004"/>
              <a:gd name="connsiteY68" fmla="*/ 1256145 h 2789381"/>
              <a:gd name="connsiteX69" fmla="*/ 234586 w 290004"/>
              <a:gd name="connsiteY69" fmla="*/ 1228436 h 2789381"/>
              <a:gd name="connsiteX70" fmla="*/ 197640 w 290004"/>
              <a:gd name="connsiteY70" fmla="*/ 1173018 h 2789381"/>
              <a:gd name="connsiteX71" fmla="*/ 114513 w 290004"/>
              <a:gd name="connsiteY71" fmla="*/ 1182254 h 2789381"/>
              <a:gd name="connsiteX72" fmla="*/ 96040 w 290004"/>
              <a:gd name="connsiteY72" fmla="*/ 1209963 h 2789381"/>
              <a:gd name="connsiteX73" fmla="*/ 68331 w 290004"/>
              <a:gd name="connsiteY73" fmla="*/ 1228436 h 2789381"/>
              <a:gd name="connsiteX74" fmla="*/ 59095 w 290004"/>
              <a:gd name="connsiteY74" fmla="*/ 1256145 h 2789381"/>
              <a:gd name="connsiteX75" fmla="*/ 31386 w 290004"/>
              <a:gd name="connsiteY75" fmla="*/ 1311563 h 2789381"/>
              <a:gd name="connsiteX76" fmla="*/ 59095 w 290004"/>
              <a:gd name="connsiteY76" fmla="*/ 1440872 h 2789381"/>
              <a:gd name="connsiteX77" fmla="*/ 86804 w 290004"/>
              <a:gd name="connsiteY77" fmla="*/ 1450109 h 2789381"/>
              <a:gd name="connsiteX78" fmla="*/ 151458 w 290004"/>
              <a:gd name="connsiteY78" fmla="*/ 1514763 h 2789381"/>
              <a:gd name="connsiteX79" fmla="*/ 206877 w 290004"/>
              <a:gd name="connsiteY79" fmla="*/ 1505527 h 2789381"/>
              <a:gd name="connsiteX80" fmla="*/ 216113 w 290004"/>
              <a:gd name="connsiteY80" fmla="*/ 1394691 h 2789381"/>
              <a:gd name="connsiteX81" fmla="*/ 188404 w 290004"/>
              <a:gd name="connsiteY81" fmla="*/ 1376218 h 2789381"/>
              <a:gd name="connsiteX82" fmla="*/ 96040 w 290004"/>
              <a:gd name="connsiteY82" fmla="*/ 1385454 h 2789381"/>
              <a:gd name="connsiteX83" fmla="*/ 86804 w 290004"/>
              <a:gd name="connsiteY83" fmla="*/ 1413163 h 2789381"/>
              <a:gd name="connsiteX84" fmla="*/ 59095 w 290004"/>
              <a:gd name="connsiteY84" fmla="*/ 1431636 h 2789381"/>
              <a:gd name="connsiteX85" fmla="*/ 59095 w 290004"/>
              <a:gd name="connsiteY85" fmla="*/ 1644072 h 2789381"/>
              <a:gd name="connsiteX86" fmla="*/ 68331 w 290004"/>
              <a:gd name="connsiteY86" fmla="*/ 1681018 h 2789381"/>
              <a:gd name="connsiteX87" fmla="*/ 96040 w 290004"/>
              <a:gd name="connsiteY87" fmla="*/ 1708727 h 2789381"/>
              <a:gd name="connsiteX88" fmla="*/ 151458 w 290004"/>
              <a:gd name="connsiteY88" fmla="*/ 1727200 h 2789381"/>
              <a:gd name="connsiteX89" fmla="*/ 206877 w 290004"/>
              <a:gd name="connsiteY89" fmla="*/ 1717963 h 2789381"/>
              <a:gd name="connsiteX90" fmla="*/ 234586 w 290004"/>
              <a:gd name="connsiteY90" fmla="*/ 1708727 h 2789381"/>
              <a:gd name="connsiteX91" fmla="*/ 253058 w 290004"/>
              <a:gd name="connsiteY91" fmla="*/ 1653309 h 2789381"/>
              <a:gd name="connsiteX92" fmla="*/ 243822 w 290004"/>
              <a:gd name="connsiteY92" fmla="*/ 1625600 h 2789381"/>
              <a:gd name="connsiteX93" fmla="*/ 114513 w 290004"/>
              <a:gd name="connsiteY93" fmla="*/ 1616363 h 2789381"/>
              <a:gd name="connsiteX94" fmla="*/ 59095 w 290004"/>
              <a:gd name="connsiteY94" fmla="*/ 1644072 h 2789381"/>
              <a:gd name="connsiteX95" fmla="*/ 22149 w 290004"/>
              <a:gd name="connsiteY95" fmla="*/ 1699491 h 2789381"/>
              <a:gd name="connsiteX96" fmla="*/ 31386 w 290004"/>
              <a:gd name="connsiteY96" fmla="*/ 1847272 h 2789381"/>
              <a:gd name="connsiteX97" fmla="*/ 40622 w 290004"/>
              <a:gd name="connsiteY97" fmla="*/ 1874981 h 2789381"/>
              <a:gd name="connsiteX98" fmla="*/ 77568 w 290004"/>
              <a:gd name="connsiteY98" fmla="*/ 1930400 h 2789381"/>
              <a:gd name="connsiteX99" fmla="*/ 132986 w 290004"/>
              <a:gd name="connsiteY99" fmla="*/ 1958109 h 2789381"/>
              <a:gd name="connsiteX100" fmla="*/ 160695 w 290004"/>
              <a:gd name="connsiteY100" fmla="*/ 1976581 h 2789381"/>
              <a:gd name="connsiteX101" fmla="*/ 216113 w 290004"/>
              <a:gd name="connsiteY101" fmla="*/ 1958109 h 2789381"/>
              <a:gd name="connsiteX102" fmla="*/ 243822 w 290004"/>
              <a:gd name="connsiteY102" fmla="*/ 1948872 h 2789381"/>
              <a:gd name="connsiteX103" fmla="*/ 253058 w 290004"/>
              <a:gd name="connsiteY103" fmla="*/ 1921163 h 2789381"/>
              <a:gd name="connsiteX104" fmla="*/ 216113 w 290004"/>
              <a:gd name="connsiteY104" fmla="*/ 1874981 h 2789381"/>
              <a:gd name="connsiteX105" fmla="*/ 160695 w 290004"/>
              <a:gd name="connsiteY105" fmla="*/ 1856509 h 2789381"/>
              <a:gd name="connsiteX106" fmla="*/ 12913 w 290004"/>
              <a:gd name="connsiteY106" fmla="*/ 1893454 h 2789381"/>
              <a:gd name="connsiteX107" fmla="*/ 3677 w 290004"/>
              <a:gd name="connsiteY107" fmla="*/ 1921163 h 2789381"/>
              <a:gd name="connsiteX108" fmla="*/ 12913 w 290004"/>
              <a:gd name="connsiteY108" fmla="*/ 2050472 h 2789381"/>
              <a:gd name="connsiteX109" fmla="*/ 22149 w 290004"/>
              <a:gd name="connsiteY109" fmla="*/ 2096654 h 2789381"/>
              <a:gd name="connsiteX110" fmla="*/ 77568 w 290004"/>
              <a:gd name="connsiteY110" fmla="*/ 2179781 h 2789381"/>
              <a:gd name="connsiteX111" fmla="*/ 96040 w 290004"/>
              <a:gd name="connsiteY111" fmla="*/ 2207491 h 2789381"/>
              <a:gd name="connsiteX112" fmla="*/ 179168 w 290004"/>
              <a:gd name="connsiteY112" fmla="*/ 2189018 h 2789381"/>
              <a:gd name="connsiteX113" fmla="*/ 206877 w 290004"/>
              <a:gd name="connsiteY113" fmla="*/ 2170545 h 2789381"/>
              <a:gd name="connsiteX114" fmla="*/ 225349 w 290004"/>
              <a:gd name="connsiteY114" fmla="*/ 2142836 h 2789381"/>
              <a:gd name="connsiteX115" fmla="*/ 188404 w 290004"/>
              <a:gd name="connsiteY115" fmla="*/ 2059709 h 2789381"/>
              <a:gd name="connsiteX116" fmla="*/ 160695 w 290004"/>
              <a:gd name="connsiteY116" fmla="*/ 2050472 h 2789381"/>
              <a:gd name="connsiteX117" fmla="*/ 86804 w 290004"/>
              <a:gd name="connsiteY117" fmla="*/ 2059709 h 2789381"/>
              <a:gd name="connsiteX118" fmla="*/ 59095 w 290004"/>
              <a:gd name="connsiteY118" fmla="*/ 2068945 h 2789381"/>
              <a:gd name="connsiteX119" fmla="*/ 22149 w 290004"/>
              <a:gd name="connsiteY119" fmla="*/ 2124363 h 2789381"/>
              <a:gd name="connsiteX120" fmla="*/ 12913 w 290004"/>
              <a:gd name="connsiteY120" fmla="*/ 2318327 h 2789381"/>
              <a:gd name="connsiteX121" fmla="*/ 22149 w 290004"/>
              <a:gd name="connsiteY121" fmla="*/ 2346036 h 2789381"/>
              <a:gd name="connsiteX122" fmla="*/ 114513 w 290004"/>
              <a:gd name="connsiteY122" fmla="*/ 2392218 h 2789381"/>
              <a:gd name="connsiteX123" fmla="*/ 225349 w 290004"/>
              <a:gd name="connsiteY123" fmla="*/ 2382981 h 2789381"/>
              <a:gd name="connsiteX124" fmla="*/ 243822 w 290004"/>
              <a:gd name="connsiteY124" fmla="*/ 2327563 h 2789381"/>
              <a:gd name="connsiteX125" fmla="*/ 206877 w 290004"/>
              <a:gd name="connsiteY125" fmla="*/ 2262909 h 2789381"/>
              <a:gd name="connsiteX126" fmla="*/ 151458 w 290004"/>
              <a:gd name="connsiteY126" fmla="*/ 2244436 h 2789381"/>
              <a:gd name="connsiteX127" fmla="*/ 86804 w 290004"/>
              <a:gd name="connsiteY127" fmla="*/ 2262909 h 2789381"/>
              <a:gd name="connsiteX128" fmla="*/ 68331 w 290004"/>
              <a:gd name="connsiteY128" fmla="*/ 2290618 h 2789381"/>
              <a:gd name="connsiteX129" fmla="*/ 68331 w 290004"/>
              <a:gd name="connsiteY129" fmla="*/ 2475345 h 2789381"/>
              <a:gd name="connsiteX130" fmla="*/ 105277 w 290004"/>
              <a:gd name="connsiteY130" fmla="*/ 2530763 h 2789381"/>
              <a:gd name="connsiteX131" fmla="*/ 142222 w 290004"/>
              <a:gd name="connsiteY131" fmla="*/ 2540000 h 2789381"/>
              <a:gd name="connsiteX132" fmla="*/ 243822 w 290004"/>
              <a:gd name="connsiteY132" fmla="*/ 2512291 h 2789381"/>
              <a:gd name="connsiteX133" fmla="*/ 253058 w 290004"/>
              <a:gd name="connsiteY133" fmla="*/ 2484581 h 2789381"/>
              <a:gd name="connsiteX134" fmla="*/ 243822 w 290004"/>
              <a:gd name="connsiteY134" fmla="*/ 2447636 h 2789381"/>
              <a:gd name="connsiteX135" fmla="*/ 96040 w 290004"/>
              <a:gd name="connsiteY135" fmla="*/ 2466109 h 2789381"/>
              <a:gd name="connsiteX136" fmla="*/ 68331 w 290004"/>
              <a:gd name="connsiteY136" fmla="*/ 2484581 h 2789381"/>
              <a:gd name="connsiteX137" fmla="*/ 59095 w 290004"/>
              <a:gd name="connsiteY137" fmla="*/ 2512291 h 2789381"/>
              <a:gd name="connsiteX138" fmla="*/ 68331 w 290004"/>
              <a:gd name="connsiteY138" fmla="*/ 2604654 h 2789381"/>
              <a:gd name="connsiteX139" fmla="*/ 96040 w 290004"/>
              <a:gd name="connsiteY139" fmla="*/ 2632363 h 2789381"/>
              <a:gd name="connsiteX140" fmla="*/ 151458 w 290004"/>
              <a:gd name="connsiteY140" fmla="*/ 2660072 h 2789381"/>
              <a:gd name="connsiteX141" fmla="*/ 225349 w 290004"/>
              <a:gd name="connsiteY141" fmla="*/ 2650836 h 2789381"/>
              <a:gd name="connsiteX142" fmla="*/ 253058 w 290004"/>
              <a:gd name="connsiteY142" fmla="*/ 2641600 h 2789381"/>
              <a:gd name="connsiteX143" fmla="*/ 271531 w 290004"/>
              <a:gd name="connsiteY143" fmla="*/ 2613891 h 2789381"/>
              <a:gd name="connsiteX144" fmla="*/ 262295 w 290004"/>
              <a:gd name="connsiteY144" fmla="*/ 2576945 h 2789381"/>
              <a:gd name="connsiteX145" fmla="*/ 123749 w 290004"/>
              <a:gd name="connsiteY145" fmla="*/ 2604654 h 2789381"/>
              <a:gd name="connsiteX146" fmla="*/ 96040 w 290004"/>
              <a:gd name="connsiteY146" fmla="*/ 2660072 h 2789381"/>
              <a:gd name="connsiteX147" fmla="*/ 77568 w 290004"/>
              <a:gd name="connsiteY147" fmla="*/ 2687781 h 2789381"/>
              <a:gd name="connsiteX148" fmla="*/ 105277 w 290004"/>
              <a:gd name="connsiteY148" fmla="*/ 2780145 h 2789381"/>
              <a:gd name="connsiteX149" fmla="*/ 151458 w 290004"/>
              <a:gd name="connsiteY149" fmla="*/ 2789381 h 2789381"/>
              <a:gd name="connsiteX150" fmla="*/ 206877 w 290004"/>
              <a:gd name="connsiteY150" fmla="*/ 2780145 h 278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290004" h="2789381">
                <a:moveTo>
                  <a:pt x="271531" y="27709"/>
                </a:moveTo>
                <a:cubicBezTo>
                  <a:pt x="256137" y="21551"/>
                  <a:pt x="240873" y="15058"/>
                  <a:pt x="225349" y="9236"/>
                </a:cubicBezTo>
                <a:cubicBezTo>
                  <a:pt x="216233" y="5818"/>
                  <a:pt x="207376" y="0"/>
                  <a:pt x="197640" y="0"/>
                </a:cubicBezTo>
                <a:cubicBezTo>
                  <a:pt x="166699" y="0"/>
                  <a:pt x="136065" y="6157"/>
                  <a:pt x="105277" y="9236"/>
                </a:cubicBezTo>
                <a:cubicBezTo>
                  <a:pt x="99119" y="18472"/>
                  <a:pt x="91313" y="26801"/>
                  <a:pt x="86804" y="36945"/>
                </a:cubicBezTo>
                <a:cubicBezTo>
                  <a:pt x="78896" y="54739"/>
                  <a:pt x="68331" y="92363"/>
                  <a:pt x="68331" y="92363"/>
                </a:cubicBezTo>
                <a:cubicBezTo>
                  <a:pt x="71734" y="116184"/>
                  <a:pt x="73908" y="158936"/>
                  <a:pt x="86804" y="184727"/>
                </a:cubicBezTo>
                <a:cubicBezTo>
                  <a:pt x="91768" y="194656"/>
                  <a:pt x="96923" y="205126"/>
                  <a:pt x="105277" y="212436"/>
                </a:cubicBezTo>
                <a:cubicBezTo>
                  <a:pt x="121985" y="227056"/>
                  <a:pt x="160695" y="249381"/>
                  <a:pt x="160695" y="249381"/>
                </a:cubicBezTo>
                <a:cubicBezTo>
                  <a:pt x="182246" y="246302"/>
                  <a:pt x="206982" y="251833"/>
                  <a:pt x="225349" y="240145"/>
                </a:cubicBezTo>
                <a:cubicBezTo>
                  <a:pt x="244080" y="228226"/>
                  <a:pt x="262295" y="184727"/>
                  <a:pt x="262295" y="184727"/>
                </a:cubicBezTo>
                <a:cubicBezTo>
                  <a:pt x="259216" y="172412"/>
                  <a:pt x="260988" y="157694"/>
                  <a:pt x="253058" y="147781"/>
                </a:cubicBezTo>
                <a:cubicBezTo>
                  <a:pt x="246976" y="140179"/>
                  <a:pt x="235085" y="138545"/>
                  <a:pt x="225349" y="138545"/>
                </a:cubicBezTo>
                <a:cubicBezTo>
                  <a:pt x="191343" y="138545"/>
                  <a:pt x="157616" y="144702"/>
                  <a:pt x="123749" y="147781"/>
                </a:cubicBezTo>
                <a:cubicBezTo>
                  <a:pt x="114513" y="150860"/>
                  <a:pt x="103642" y="150936"/>
                  <a:pt x="96040" y="157018"/>
                </a:cubicBezTo>
                <a:cubicBezTo>
                  <a:pt x="87372" y="163953"/>
                  <a:pt x="85417" y="176878"/>
                  <a:pt x="77568" y="184727"/>
                </a:cubicBezTo>
                <a:cubicBezTo>
                  <a:pt x="69718" y="192577"/>
                  <a:pt x="59095" y="197042"/>
                  <a:pt x="49858" y="203200"/>
                </a:cubicBezTo>
                <a:cubicBezTo>
                  <a:pt x="46779" y="212436"/>
                  <a:pt x="44976" y="222201"/>
                  <a:pt x="40622" y="230909"/>
                </a:cubicBezTo>
                <a:cubicBezTo>
                  <a:pt x="35658" y="240838"/>
                  <a:pt x="26657" y="248474"/>
                  <a:pt x="22149" y="258618"/>
                </a:cubicBezTo>
                <a:cubicBezTo>
                  <a:pt x="14241" y="276412"/>
                  <a:pt x="3677" y="314036"/>
                  <a:pt x="3677" y="314036"/>
                </a:cubicBezTo>
                <a:cubicBezTo>
                  <a:pt x="5850" y="322730"/>
                  <a:pt x="16127" y="367852"/>
                  <a:pt x="22149" y="378691"/>
                </a:cubicBezTo>
                <a:cubicBezTo>
                  <a:pt x="32931" y="398099"/>
                  <a:pt x="40622" y="421794"/>
                  <a:pt x="59095" y="434109"/>
                </a:cubicBezTo>
                <a:cubicBezTo>
                  <a:pt x="97673" y="459827"/>
                  <a:pt x="78955" y="444732"/>
                  <a:pt x="114513" y="480291"/>
                </a:cubicBezTo>
                <a:cubicBezTo>
                  <a:pt x="154537" y="477212"/>
                  <a:pt x="195131" y="478452"/>
                  <a:pt x="234586" y="471054"/>
                </a:cubicBezTo>
                <a:cubicBezTo>
                  <a:pt x="245497" y="469008"/>
                  <a:pt x="256412" y="461994"/>
                  <a:pt x="262295" y="452581"/>
                </a:cubicBezTo>
                <a:cubicBezTo>
                  <a:pt x="271666" y="437588"/>
                  <a:pt x="284596" y="381849"/>
                  <a:pt x="290004" y="360218"/>
                </a:cubicBezTo>
                <a:cubicBezTo>
                  <a:pt x="280768" y="354060"/>
                  <a:pt x="272224" y="346709"/>
                  <a:pt x="262295" y="341745"/>
                </a:cubicBezTo>
                <a:cubicBezTo>
                  <a:pt x="224707" y="322951"/>
                  <a:pt x="209395" y="335658"/>
                  <a:pt x="160695" y="341745"/>
                </a:cubicBezTo>
                <a:cubicBezTo>
                  <a:pt x="151459" y="344824"/>
                  <a:pt x="141087" y="345580"/>
                  <a:pt x="132986" y="350981"/>
                </a:cubicBezTo>
                <a:cubicBezTo>
                  <a:pt x="63800" y="397106"/>
                  <a:pt x="143453" y="365966"/>
                  <a:pt x="77568" y="387927"/>
                </a:cubicBezTo>
                <a:lnTo>
                  <a:pt x="59095" y="443345"/>
                </a:lnTo>
                <a:cubicBezTo>
                  <a:pt x="56016" y="452581"/>
                  <a:pt x="52219" y="461609"/>
                  <a:pt x="49858" y="471054"/>
                </a:cubicBezTo>
                <a:lnTo>
                  <a:pt x="40622" y="508000"/>
                </a:lnTo>
                <a:cubicBezTo>
                  <a:pt x="43701" y="541867"/>
                  <a:pt x="45049" y="575935"/>
                  <a:pt x="49858" y="609600"/>
                </a:cubicBezTo>
                <a:cubicBezTo>
                  <a:pt x="51235" y="619238"/>
                  <a:pt x="54741" y="628601"/>
                  <a:pt x="59095" y="637309"/>
                </a:cubicBezTo>
                <a:cubicBezTo>
                  <a:pt x="64060" y="647238"/>
                  <a:pt x="69214" y="657708"/>
                  <a:pt x="77568" y="665018"/>
                </a:cubicBezTo>
                <a:cubicBezTo>
                  <a:pt x="94276" y="679638"/>
                  <a:pt x="111924" y="694942"/>
                  <a:pt x="132986" y="701963"/>
                </a:cubicBezTo>
                <a:cubicBezTo>
                  <a:pt x="142222" y="705042"/>
                  <a:pt x="151334" y="708525"/>
                  <a:pt x="160695" y="711200"/>
                </a:cubicBezTo>
                <a:cubicBezTo>
                  <a:pt x="241905" y="734403"/>
                  <a:pt x="158892" y="707520"/>
                  <a:pt x="225349" y="729672"/>
                </a:cubicBezTo>
                <a:cubicBezTo>
                  <a:pt x="288869" y="687327"/>
                  <a:pt x="273747" y="713789"/>
                  <a:pt x="290004" y="665018"/>
                </a:cubicBezTo>
                <a:cubicBezTo>
                  <a:pt x="286925" y="649624"/>
                  <a:pt x="291869" y="629937"/>
                  <a:pt x="280768" y="618836"/>
                </a:cubicBezTo>
                <a:cubicBezTo>
                  <a:pt x="266999" y="605067"/>
                  <a:pt x="225349" y="600363"/>
                  <a:pt x="225349" y="600363"/>
                </a:cubicBezTo>
                <a:cubicBezTo>
                  <a:pt x="191482" y="603442"/>
                  <a:pt x="157414" y="604791"/>
                  <a:pt x="123749" y="609600"/>
                </a:cubicBezTo>
                <a:cubicBezTo>
                  <a:pt x="114111" y="610977"/>
                  <a:pt x="102924" y="611952"/>
                  <a:pt x="96040" y="618836"/>
                </a:cubicBezTo>
                <a:cubicBezTo>
                  <a:pt x="60232" y="654644"/>
                  <a:pt x="55646" y="684601"/>
                  <a:pt x="40622" y="729672"/>
                </a:cubicBezTo>
                <a:lnTo>
                  <a:pt x="31386" y="757381"/>
                </a:lnTo>
                <a:cubicBezTo>
                  <a:pt x="36549" y="778035"/>
                  <a:pt x="50098" y="836250"/>
                  <a:pt x="59095" y="849745"/>
                </a:cubicBezTo>
                <a:cubicBezTo>
                  <a:pt x="72726" y="870191"/>
                  <a:pt x="83942" y="890939"/>
                  <a:pt x="105277" y="905163"/>
                </a:cubicBezTo>
                <a:cubicBezTo>
                  <a:pt x="113378" y="910564"/>
                  <a:pt x="124278" y="910046"/>
                  <a:pt x="132986" y="914400"/>
                </a:cubicBezTo>
                <a:cubicBezTo>
                  <a:pt x="196770" y="946292"/>
                  <a:pt x="120751" y="922885"/>
                  <a:pt x="197640" y="942109"/>
                </a:cubicBezTo>
                <a:cubicBezTo>
                  <a:pt x="243821" y="926714"/>
                  <a:pt x="222271" y="942108"/>
                  <a:pt x="243822" y="877454"/>
                </a:cubicBezTo>
                <a:lnTo>
                  <a:pt x="253058" y="849745"/>
                </a:lnTo>
                <a:cubicBezTo>
                  <a:pt x="249979" y="840509"/>
                  <a:pt x="249904" y="829639"/>
                  <a:pt x="243822" y="822036"/>
                </a:cubicBezTo>
                <a:cubicBezTo>
                  <a:pt x="215977" y="787229"/>
                  <a:pt x="181250" y="807921"/>
                  <a:pt x="142222" y="812800"/>
                </a:cubicBezTo>
                <a:cubicBezTo>
                  <a:pt x="103896" y="825575"/>
                  <a:pt x="96095" y="821874"/>
                  <a:pt x="77568" y="877454"/>
                </a:cubicBezTo>
                <a:lnTo>
                  <a:pt x="59095" y="932872"/>
                </a:lnTo>
                <a:cubicBezTo>
                  <a:pt x="62174" y="954424"/>
                  <a:pt x="62075" y="976675"/>
                  <a:pt x="68331" y="997527"/>
                </a:cubicBezTo>
                <a:cubicBezTo>
                  <a:pt x="72590" y="1011725"/>
                  <a:pt x="104206" y="1046073"/>
                  <a:pt x="114513" y="1052945"/>
                </a:cubicBezTo>
                <a:cubicBezTo>
                  <a:pt x="122614" y="1058345"/>
                  <a:pt x="132986" y="1059102"/>
                  <a:pt x="142222" y="1062181"/>
                </a:cubicBezTo>
                <a:cubicBezTo>
                  <a:pt x="176089" y="1059102"/>
                  <a:pt x="215963" y="1072446"/>
                  <a:pt x="243822" y="1052945"/>
                </a:cubicBezTo>
                <a:cubicBezTo>
                  <a:pt x="312359" y="1004969"/>
                  <a:pt x="198621" y="988536"/>
                  <a:pt x="197640" y="988291"/>
                </a:cubicBezTo>
                <a:cubicBezTo>
                  <a:pt x="173010" y="991370"/>
                  <a:pt x="148171" y="993087"/>
                  <a:pt x="123749" y="997527"/>
                </a:cubicBezTo>
                <a:cubicBezTo>
                  <a:pt x="114170" y="999269"/>
                  <a:pt x="102924" y="999879"/>
                  <a:pt x="96040" y="1006763"/>
                </a:cubicBezTo>
                <a:cubicBezTo>
                  <a:pt x="89156" y="1013647"/>
                  <a:pt x="91158" y="1025764"/>
                  <a:pt x="86804" y="1034472"/>
                </a:cubicBezTo>
                <a:cubicBezTo>
                  <a:pt x="81840" y="1044401"/>
                  <a:pt x="74489" y="1052945"/>
                  <a:pt x="68331" y="1062181"/>
                </a:cubicBezTo>
                <a:cubicBezTo>
                  <a:pt x="69790" y="1082601"/>
                  <a:pt x="65812" y="1177216"/>
                  <a:pt x="86804" y="1219200"/>
                </a:cubicBezTo>
                <a:cubicBezTo>
                  <a:pt x="91768" y="1229129"/>
                  <a:pt x="95864" y="1241026"/>
                  <a:pt x="105277" y="1246909"/>
                </a:cubicBezTo>
                <a:cubicBezTo>
                  <a:pt x="121789" y="1257229"/>
                  <a:pt x="160695" y="1265381"/>
                  <a:pt x="160695" y="1265381"/>
                </a:cubicBezTo>
                <a:cubicBezTo>
                  <a:pt x="182246" y="1262302"/>
                  <a:pt x="205877" y="1265881"/>
                  <a:pt x="225349" y="1256145"/>
                </a:cubicBezTo>
                <a:cubicBezTo>
                  <a:pt x="234057" y="1251791"/>
                  <a:pt x="234586" y="1238172"/>
                  <a:pt x="234586" y="1228436"/>
                </a:cubicBezTo>
                <a:cubicBezTo>
                  <a:pt x="234586" y="1188675"/>
                  <a:pt x="225479" y="1191578"/>
                  <a:pt x="197640" y="1173018"/>
                </a:cubicBezTo>
                <a:cubicBezTo>
                  <a:pt x="169931" y="1176097"/>
                  <a:pt x="140714" y="1172726"/>
                  <a:pt x="114513" y="1182254"/>
                </a:cubicBezTo>
                <a:cubicBezTo>
                  <a:pt x="104081" y="1186048"/>
                  <a:pt x="103889" y="1202114"/>
                  <a:pt x="96040" y="1209963"/>
                </a:cubicBezTo>
                <a:cubicBezTo>
                  <a:pt x="88191" y="1217812"/>
                  <a:pt x="77567" y="1222278"/>
                  <a:pt x="68331" y="1228436"/>
                </a:cubicBezTo>
                <a:cubicBezTo>
                  <a:pt x="65252" y="1237672"/>
                  <a:pt x="63449" y="1247437"/>
                  <a:pt x="59095" y="1256145"/>
                </a:cubicBezTo>
                <a:cubicBezTo>
                  <a:pt x="23285" y="1327764"/>
                  <a:pt x="54601" y="1241916"/>
                  <a:pt x="31386" y="1311563"/>
                </a:cubicBezTo>
                <a:cubicBezTo>
                  <a:pt x="33778" y="1337879"/>
                  <a:pt x="24321" y="1413052"/>
                  <a:pt x="59095" y="1440872"/>
                </a:cubicBezTo>
                <a:cubicBezTo>
                  <a:pt x="66698" y="1446954"/>
                  <a:pt x="77568" y="1447030"/>
                  <a:pt x="86804" y="1450109"/>
                </a:cubicBezTo>
                <a:cubicBezTo>
                  <a:pt x="129149" y="1513628"/>
                  <a:pt x="102687" y="1498507"/>
                  <a:pt x="151458" y="1514763"/>
                </a:cubicBezTo>
                <a:cubicBezTo>
                  <a:pt x="169931" y="1511684"/>
                  <a:pt x="190126" y="1513902"/>
                  <a:pt x="206877" y="1505527"/>
                </a:cubicBezTo>
                <a:cubicBezTo>
                  <a:pt x="243245" y="1487343"/>
                  <a:pt x="220468" y="1406666"/>
                  <a:pt x="216113" y="1394691"/>
                </a:cubicBezTo>
                <a:cubicBezTo>
                  <a:pt x="212319" y="1384259"/>
                  <a:pt x="197640" y="1382376"/>
                  <a:pt x="188404" y="1376218"/>
                </a:cubicBezTo>
                <a:cubicBezTo>
                  <a:pt x="157616" y="1379297"/>
                  <a:pt x="125119" y="1374880"/>
                  <a:pt x="96040" y="1385454"/>
                </a:cubicBezTo>
                <a:cubicBezTo>
                  <a:pt x="86890" y="1388781"/>
                  <a:pt x="92886" y="1405560"/>
                  <a:pt x="86804" y="1413163"/>
                </a:cubicBezTo>
                <a:cubicBezTo>
                  <a:pt x="79869" y="1421831"/>
                  <a:pt x="68331" y="1425478"/>
                  <a:pt x="59095" y="1431636"/>
                </a:cubicBezTo>
                <a:cubicBezTo>
                  <a:pt x="31179" y="1515377"/>
                  <a:pt x="44187" y="1465175"/>
                  <a:pt x="59095" y="1644072"/>
                </a:cubicBezTo>
                <a:cubicBezTo>
                  <a:pt x="60149" y="1656722"/>
                  <a:pt x="62033" y="1669996"/>
                  <a:pt x="68331" y="1681018"/>
                </a:cubicBezTo>
                <a:cubicBezTo>
                  <a:pt x="74812" y="1692359"/>
                  <a:pt x="84622" y="1702383"/>
                  <a:pt x="96040" y="1708727"/>
                </a:cubicBezTo>
                <a:cubicBezTo>
                  <a:pt x="113062" y="1718183"/>
                  <a:pt x="151458" y="1727200"/>
                  <a:pt x="151458" y="1727200"/>
                </a:cubicBezTo>
                <a:cubicBezTo>
                  <a:pt x="169931" y="1724121"/>
                  <a:pt x="188595" y="1722026"/>
                  <a:pt x="206877" y="1717963"/>
                </a:cubicBezTo>
                <a:cubicBezTo>
                  <a:pt x="216381" y="1715851"/>
                  <a:pt x="228927" y="1716649"/>
                  <a:pt x="234586" y="1708727"/>
                </a:cubicBezTo>
                <a:cubicBezTo>
                  <a:pt x="245904" y="1692882"/>
                  <a:pt x="253058" y="1653309"/>
                  <a:pt x="253058" y="1653309"/>
                </a:cubicBezTo>
                <a:cubicBezTo>
                  <a:pt x="249979" y="1644073"/>
                  <a:pt x="249904" y="1633203"/>
                  <a:pt x="243822" y="1625600"/>
                </a:cubicBezTo>
                <a:cubicBezTo>
                  <a:pt x="212181" y="1586049"/>
                  <a:pt x="152533" y="1612907"/>
                  <a:pt x="114513" y="1616363"/>
                </a:cubicBezTo>
                <a:cubicBezTo>
                  <a:pt x="94750" y="1622951"/>
                  <a:pt x="73839" y="1627222"/>
                  <a:pt x="59095" y="1644072"/>
                </a:cubicBezTo>
                <a:cubicBezTo>
                  <a:pt x="44475" y="1660781"/>
                  <a:pt x="22149" y="1699491"/>
                  <a:pt x="22149" y="1699491"/>
                </a:cubicBezTo>
                <a:cubicBezTo>
                  <a:pt x="25228" y="1748751"/>
                  <a:pt x="26219" y="1798187"/>
                  <a:pt x="31386" y="1847272"/>
                </a:cubicBezTo>
                <a:cubicBezTo>
                  <a:pt x="32405" y="1856954"/>
                  <a:pt x="35894" y="1866470"/>
                  <a:pt x="40622" y="1874981"/>
                </a:cubicBezTo>
                <a:cubicBezTo>
                  <a:pt x="51404" y="1894389"/>
                  <a:pt x="59095" y="1918085"/>
                  <a:pt x="77568" y="1930400"/>
                </a:cubicBezTo>
                <a:cubicBezTo>
                  <a:pt x="156977" y="1983338"/>
                  <a:pt x="56506" y="1919869"/>
                  <a:pt x="132986" y="1958109"/>
                </a:cubicBezTo>
                <a:cubicBezTo>
                  <a:pt x="142915" y="1963073"/>
                  <a:pt x="151459" y="1970424"/>
                  <a:pt x="160695" y="1976581"/>
                </a:cubicBezTo>
                <a:lnTo>
                  <a:pt x="216113" y="1958109"/>
                </a:lnTo>
                <a:lnTo>
                  <a:pt x="243822" y="1948872"/>
                </a:lnTo>
                <a:cubicBezTo>
                  <a:pt x="246901" y="1939636"/>
                  <a:pt x="253058" y="1930899"/>
                  <a:pt x="253058" y="1921163"/>
                </a:cubicBezTo>
                <a:cubicBezTo>
                  <a:pt x="253058" y="1895568"/>
                  <a:pt x="237390" y="1884437"/>
                  <a:pt x="216113" y="1874981"/>
                </a:cubicBezTo>
                <a:cubicBezTo>
                  <a:pt x="198319" y="1867073"/>
                  <a:pt x="160695" y="1856509"/>
                  <a:pt x="160695" y="1856509"/>
                </a:cubicBezTo>
                <a:cubicBezTo>
                  <a:pt x="63151" y="1863476"/>
                  <a:pt x="44352" y="1830576"/>
                  <a:pt x="12913" y="1893454"/>
                </a:cubicBezTo>
                <a:cubicBezTo>
                  <a:pt x="8559" y="1902162"/>
                  <a:pt x="6756" y="1911927"/>
                  <a:pt x="3677" y="1921163"/>
                </a:cubicBezTo>
                <a:cubicBezTo>
                  <a:pt x="6756" y="1964266"/>
                  <a:pt x="8389" y="2007497"/>
                  <a:pt x="12913" y="2050472"/>
                </a:cubicBezTo>
                <a:cubicBezTo>
                  <a:pt x="14556" y="2066085"/>
                  <a:pt x="15653" y="2082362"/>
                  <a:pt x="22149" y="2096654"/>
                </a:cubicBezTo>
                <a:cubicBezTo>
                  <a:pt x="22151" y="2096658"/>
                  <a:pt x="68331" y="2165925"/>
                  <a:pt x="77568" y="2179781"/>
                </a:cubicBezTo>
                <a:lnTo>
                  <a:pt x="96040" y="2207491"/>
                </a:lnTo>
                <a:cubicBezTo>
                  <a:pt x="117318" y="2203944"/>
                  <a:pt x="156433" y="2200385"/>
                  <a:pt x="179168" y="2189018"/>
                </a:cubicBezTo>
                <a:cubicBezTo>
                  <a:pt x="189097" y="2184054"/>
                  <a:pt x="197641" y="2176703"/>
                  <a:pt x="206877" y="2170545"/>
                </a:cubicBezTo>
                <a:cubicBezTo>
                  <a:pt x="213034" y="2161309"/>
                  <a:pt x="224244" y="2153881"/>
                  <a:pt x="225349" y="2142836"/>
                </a:cubicBezTo>
                <a:cubicBezTo>
                  <a:pt x="230612" y="2090202"/>
                  <a:pt x="226034" y="2078524"/>
                  <a:pt x="188404" y="2059709"/>
                </a:cubicBezTo>
                <a:cubicBezTo>
                  <a:pt x="179696" y="2055355"/>
                  <a:pt x="169931" y="2053551"/>
                  <a:pt x="160695" y="2050472"/>
                </a:cubicBezTo>
                <a:cubicBezTo>
                  <a:pt x="136065" y="2053551"/>
                  <a:pt x="111226" y="2055269"/>
                  <a:pt x="86804" y="2059709"/>
                </a:cubicBezTo>
                <a:cubicBezTo>
                  <a:pt x="77225" y="2061451"/>
                  <a:pt x="65979" y="2062061"/>
                  <a:pt x="59095" y="2068945"/>
                </a:cubicBezTo>
                <a:cubicBezTo>
                  <a:pt x="43396" y="2084644"/>
                  <a:pt x="22149" y="2124363"/>
                  <a:pt x="22149" y="2124363"/>
                </a:cubicBezTo>
                <a:cubicBezTo>
                  <a:pt x="-8744" y="2217045"/>
                  <a:pt x="-2884" y="2176150"/>
                  <a:pt x="12913" y="2318327"/>
                </a:cubicBezTo>
                <a:cubicBezTo>
                  <a:pt x="13988" y="2328003"/>
                  <a:pt x="15265" y="2339152"/>
                  <a:pt x="22149" y="2346036"/>
                </a:cubicBezTo>
                <a:cubicBezTo>
                  <a:pt x="58804" y="2382690"/>
                  <a:pt x="72797" y="2381788"/>
                  <a:pt x="114513" y="2392218"/>
                </a:cubicBezTo>
                <a:cubicBezTo>
                  <a:pt x="151458" y="2389139"/>
                  <a:pt x="192190" y="2399561"/>
                  <a:pt x="225349" y="2382981"/>
                </a:cubicBezTo>
                <a:cubicBezTo>
                  <a:pt x="242765" y="2374273"/>
                  <a:pt x="243822" y="2327563"/>
                  <a:pt x="243822" y="2327563"/>
                </a:cubicBezTo>
                <a:cubicBezTo>
                  <a:pt x="236018" y="2296346"/>
                  <a:pt x="238829" y="2280660"/>
                  <a:pt x="206877" y="2262909"/>
                </a:cubicBezTo>
                <a:cubicBezTo>
                  <a:pt x="189855" y="2253452"/>
                  <a:pt x="151458" y="2244436"/>
                  <a:pt x="151458" y="2244436"/>
                </a:cubicBezTo>
                <a:cubicBezTo>
                  <a:pt x="149041" y="2245040"/>
                  <a:pt x="92829" y="2258089"/>
                  <a:pt x="86804" y="2262909"/>
                </a:cubicBezTo>
                <a:cubicBezTo>
                  <a:pt x="78136" y="2269844"/>
                  <a:pt x="74489" y="2281382"/>
                  <a:pt x="68331" y="2290618"/>
                </a:cubicBezTo>
                <a:cubicBezTo>
                  <a:pt x="50686" y="2361199"/>
                  <a:pt x="44455" y="2370289"/>
                  <a:pt x="68331" y="2475345"/>
                </a:cubicBezTo>
                <a:cubicBezTo>
                  <a:pt x="73251" y="2496994"/>
                  <a:pt x="83738" y="2525378"/>
                  <a:pt x="105277" y="2530763"/>
                </a:cubicBezTo>
                <a:lnTo>
                  <a:pt x="142222" y="2540000"/>
                </a:lnTo>
                <a:cubicBezTo>
                  <a:pt x="171050" y="2536396"/>
                  <a:pt x="220538" y="2541396"/>
                  <a:pt x="243822" y="2512291"/>
                </a:cubicBezTo>
                <a:cubicBezTo>
                  <a:pt x="249904" y="2504688"/>
                  <a:pt x="249979" y="2493818"/>
                  <a:pt x="253058" y="2484581"/>
                </a:cubicBezTo>
                <a:cubicBezTo>
                  <a:pt x="249979" y="2472266"/>
                  <a:pt x="256234" y="2450296"/>
                  <a:pt x="243822" y="2447636"/>
                </a:cubicBezTo>
                <a:cubicBezTo>
                  <a:pt x="230237" y="2444725"/>
                  <a:pt x="133650" y="2447304"/>
                  <a:pt x="96040" y="2466109"/>
                </a:cubicBezTo>
                <a:cubicBezTo>
                  <a:pt x="86111" y="2471073"/>
                  <a:pt x="77567" y="2478424"/>
                  <a:pt x="68331" y="2484581"/>
                </a:cubicBezTo>
                <a:cubicBezTo>
                  <a:pt x="65252" y="2493818"/>
                  <a:pt x="59095" y="2502555"/>
                  <a:pt x="59095" y="2512291"/>
                </a:cubicBezTo>
                <a:cubicBezTo>
                  <a:pt x="59095" y="2543232"/>
                  <a:pt x="59232" y="2575081"/>
                  <a:pt x="68331" y="2604654"/>
                </a:cubicBezTo>
                <a:cubicBezTo>
                  <a:pt x="72172" y="2617139"/>
                  <a:pt x="86005" y="2624001"/>
                  <a:pt x="96040" y="2632363"/>
                </a:cubicBezTo>
                <a:cubicBezTo>
                  <a:pt x="119914" y="2652258"/>
                  <a:pt x="123686" y="2650815"/>
                  <a:pt x="151458" y="2660072"/>
                </a:cubicBezTo>
                <a:cubicBezTo>
                  <a:pt x="176088" y="2656993"/>
                  <a:pt x="200927" y="2655276"/>
                  <a:pt x="225349" y="2650836"/>
                </a:cubicBezTo>
                <a:cubicBezTo>
                  <a:pt x="234928" y="2649094"/>
                  <a:pt x="245455" y="2647682"/>
                  <a:pt x="253058" y="2641600"/>
                </a:cubicBezTo>
                <a:cubicBezTo>
                  <a:pt x="261726" y="2634665"/>
                  <a:pt x="265373" y="2623127"/>
                  <a:pt x="271531" y="2613891"/>
                </a:cubicBezTo>
                <a:cubicBezTo>
                  <a:pt x="268452" y="2601576"/>
                  <a:pt x="274664" y="2579800"/>
                  <a:pt x="262295" y="2576945"/>
                </a:cubicBezTo>
                <a:cubicBezTo>
                  <a:pt x="183060" y="2558659"/>
                  <a:pt x="169530" y="2574133"/>
                  <a:pt x="123749" y="2604654"/>
                </a:cubicBezTo>
                <a:cubicBezTo>
                  <a:pt x="70811" y="2684063"/>
                  <a:pt x="134280" y="2583592"/>
                  <a:pt x="96040" y="2660072"/>
                </a:cubicBezTo>
                <a:cubicBezTo>
                  <a:pt x="91076" y="2670001"/>
                  <a:pt x="83725" y="2678545"/>
                  <a:pt x="77568" y="2687781"/>
                </a:cubicBezTo>
                <a:cubicBezTo>
                  <a:pt x="79721" y="2702849"/>
                  <a:pt x="79140" y="2765210"/>
                  <a:pt x="105277" y="2780145"/>
                </a:cubicBezTo>
                <a:cubicBezTo>
                  <a:pt x="118907" y="2787934"/>
                  <a:pt x="136064" y="2786302"/>
                  <a:pt x="151458" y="2789381"/>
                </a:cubicBezTo>
                <a:lnTo>
                  <a:pt x="206877" y="2780145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270" name="TekstSylinder 269">
            <a:extLst>
              <a:ext uri="{FF2B5EF4-FFF2-40B4-BE49-F238E27FC236}">
                <a16:creationId xmlns:a16="http://schemas.microsoft.com/office/drawing/2014/main" id="{8ACE7530-21E9-4920-9CF1-0FC2541EE58C}"/>
              </a:ext>
            </a:extLst>
          </p:cNvPr>
          <p:cNvSpPr txBox="1"/>
          <p:nvPr/>
        </p:nvSpPr>
        <p:spPr>
          <a:xfrm>
            <a:off x="3122857" y="635718"/>
            <a:ext cx="503922" cy="2294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mm</a:t>
            </a:r>
          </a:p>
        </p:txBody>
      </p:sp>
      <p:cxnSp>
        <p:nvCxnSpPr>
          <p:cNvPr id="306" name="Rett linje 305">
            <a:extLst>
              <a:ext uri="{FF2B5EF4-FFF2-40B4-BE49-F238E27FC236}">
                <a16:creationId xmlns:a16="http://schemas.microsoft.com/office/drawing/2014/main" id="{9455183A-D022-4317-A080-7FB9FA6F54DB}"/>
              </a:ext>
            </a:extLst>
          </p:cNvPr>
          <p:cNvCxnSpPr>
            <a:cxnSpLocks/>
          </p:cNvCxnSpPr>
          <p:nvPr/>
        </p:nvCxnSpPr>
        <p:spPr>
          <a:xfrm flipH="1">
            <a:off x="3476378" y="2079263"/>
            <a:ext cx="6202" cy="426396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TekstSylinder 276">
            <a:extLst>
              <a:ext uri="{FF2B5EF4-FFF2-40B4-BE49-F238E27FC236}">
                <a16:creationId xmlns:a16="http://schemas.microsoft.com/office/drawing/2014/main" id="{3DE03B67-008D-4D49-A3C9-E4CDE14315C2}"/>
              </a:ext>
            </a:extLst>
          </p:cNvPr>
          <p:cNvSpPr txBox="1"/>
          <p:nvPr/>
        </p:nvSpPr>
        <p:spPr>
          <a:xfrm rot="5400000">
            <a:off x="3311746" y="2342196"/>
            <a:ext cx="680683" cy="2294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/>
              <a:t>Til kjøkken</a:t>
            </a:r>
          </a:p>
        </p:txBody>
      </p:sp>
      <p:sp>
        <p:nvSpPr>
          <p:cNvPr id="312" name="TekstSylinder 311">
            <a:extLst>
              <a:ext uri="{FF2B5EF4-FFF2-40B4-BE49-F238E27FC236}">
                <a16:creationId xmlns:a16="http://schemas.microsoft.com/office/drawing/2014/main" id="{5D27BD0B-1E97-4B52-8293-0400381A1774}"/>
              </a:ext>
            </a:extLst>
          </p:cNvPr>
          <p:cNvSpPr txBox="1"/>
          <p:nvPr/>
        </p:nvSpPr>
        <p:spPr>
          <a:xfrm>
            <a:off x="3260853" y="969083"/>
            <a:ext cx="50847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mm</a:t>
            </a:r>
          </a:p>
        </p:txBody>
      </p:sp>
      <p:sp>
        <p:nvSpPr>
          <p:cNvPr id="314" name="TekstSylinder 313">
            <a:extLst>
              <a:ext uri="{FF2B5EF4-FFF2-40B4-BE49-F238E27FC236}">
                <a16:creationId xmlns:a16="http://schemas.microsoft.com/office/drawing/2014/main" id="{BFA97EC0-C7CD-46D8-83C6-81289708D085}"/>
              </a:ext>
            </a:extLst>
          </p:cNvPr>
          <p:cNvSpPr txBox="1"/>
          <p:nvPr/>
        </p:nvSpPr>
        <p:spPr>
          <a:xfrm>
            <a:off x="4009760" y="969083"/>
            <a:ext cx="50847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mm</a:t>
            </a:r>
          </a:p>
        </p:txBody>
      </p:sp>
      <p:sp>
        <p:nvSpPr>
          <p:cNvPr id="315" name="TekstSylinder 314">
            <a:extLst>
              <a:ext uri="{FF2B5EF4-FFF2-40B4-BE49-F238E27FC236}">
                <a16:creationId xmlns:a16="http://schemas.microsoft.com/office/drawing/2014/main" id="{A5F0F406-415A-4FDF-AA2F-94D7E2C192BD}"/>
              </a:ext>
            </a:extLst>
          </p:cNvPr>
          <p:cNvSpPr txBox="1"/>
          <p:nvPr/>
        </p:nvSpPr>
        <p:spPr>
          <a:xfrm>
            <a:off x="4885811" y="942723"/>
            <a:ext cx="513226" cy="2294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¾ plast</a:t>
            </a:r>
          </a:p>
        </p:txBody>
      </p:sp>
      <p:sp>
        <p:nvSpPr>
          <p:cNvPr id="316" name="TekstSylinder 315">
            <a:extLst>
              <a:ext uri="{FF2B5EF4-FFF2-40B4-BE49-F238E27FC236}">
                <a16:creationId xmlns:a16="http://schemas.microsoft.com/office/drawing/2014/main" id="{A38A96F5-80E7-496E-A5C3-D06414B7A54F}"/>
              </a:ext>
            </a:extLst>
          </p:cNvPr>
          <p:cNvSpPr txBox="1"/>
          <p:nvPr/>
        </p:nvSpPr>
        <p:spPr>
          <a:xfrm rot="5400000">
            <a:off x="5143214" y="2774776"/>
            <a:ext cx="6527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¾ plastrør</a:t>
            </a:r>
          </a:p>
        </p:txBody>
      </p:sp>
      <p:cxnSp>
        <p:nvCxnSpPr>
          <p:cNvPr id="317" name="Rett linje 316">
            <a:extLst>
              <a:ext uri="{FF2B5EF4-FFF2-40B4-BE49-F238E27FC236}">
                <a16:creationId xmlns:a16="http://schemas.microsoft.com/office/drawing/2014/main" id="{7352D209-5F6F-4C78-B0E5-EE39569F6915}"/>
              </a:ext>
            </a:extLst>
          </p:cNvPr>
          <p:cNvCxnSpPr>
            <a:cxnSpLocks/>
          </p:cNvCxnSpPr>
          <p:nvPr/>
        </p:nvCxnSpPr>
        <p:spPr>
          <a:xfrm>
            <a:off x="7231764" y="4487238"/>
            <a:ext cx="0" cy="210872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Rett linje 278">
            <a:extLst>
              <a:ext uri="{FF2B5EF4-FFF2-40B4-BE49-F238E27FC236}">
                <a16:creationId xmlns:a16="http://schemas.microsoft.com/office/drawing/2014/main" id="{B3D627DE-D62E-47DE-9F62-132B1B72F978}"/>
              </a:ext>
            </a:extLst>
          </p:cNvPr>
          <p:cNvCxnSpPr>
            <a:cxnSpLocks/>
          </p:cNvCxnSpPr>
          <p:nvPr/>
        </p:nvCxnSpPr>
        <p:spPr>
          <a:xfrm flipV="1">
            <a:off x="7743440" y="1183056"/>
            <a:ext cx="676032" cy="62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Rett linje 319">
            <a:extLst>
              <a:ext uri="{FF2B5EF4-FFF2-40B4-BE49-F238E27FC236}">
                <a16:creationId xmlns:a16="http://schemas.microsoft.com/office/drawing/2014/main" id="{FD19E961-5B1B-4E26-8D1C-21E1A23F2470}"/>
              </a:ext>
            </a:extLst>
          </p:cNvPr>
          <p:cNvCxnSpPr>
            <a:cxnSpLocks/>
          </p:cNvCxnSpPr>
          <p:nvPr/>
        </p:nvCxnSpPr>
        <p:spPr>
          <a:xfrm>
            <a:off x="7743440" y="1328806"/>
            <a:ext cx="676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Frihåndsform: figur 279">
            <a:extLst>
              <a:ext uri="{FF2B5EF4-FFF2-40B4-BE49-F238E27FC236}">
                <a16:creationId xmlns:a16="http://schemas.microsoft.com/office/drawing/2014/main" id="{B55114A3-0BC2-405A-B025-87B76ABADDCC}"/>
              </a:ext>
            </a:extLst>
          </p:cNvPr>
          <p:cNvSpPr/>
          <p:nvPr/>
        </p:nvSpPr>
        <p:spPr>
          <a:xfrm>
            <a:off x="8374505" y="1169101"/>
            <a:ext cx="74426" cy="151952"/>
          </a:xfrm>
          <a:custGeom>
            <a:avLst/>
            <a:gdLst>
              <a:gd name="connsiteX0" fmla="*/ 55419 w 98216"/>
              <a:gd name="connsiteY0" fmla="*/ 0 h 203200"/>
              <a:gd name="connsiteX1" fmla="*/ 36946 w 98216"/>
              <a:gd name="connsiteY1" fmla="*/ 46182 h 203200"/>
              <a:gd name="connsiteX2" fmla="*/ 0 w 98216"/>
              <a:gd name="connsiteY2" fmla="*/ 101600 h 203200"/>
              <a:gd name="connsiteX3" fmla="*/ 18473 w 98216"/>
              <a:gd name="connsiteY3" fmla="*/ 166255 h 203200"/>
              <a:gd name="connsiteX4" fmla="*/ 36946 w 98216"/>
              <a:gd name="connsiteY4" fmla="*/ 193964 h 203200"/>
              <a:gd name="connsiteX5" fmla="*/ 64655 w 98216"/>
              <a:gd name="connsiteY5" fmla="*/ 203200 h 203200"/>
              <a:gd name="connsiteX6" fmla="*/ 83128 w 98216"/>
              <a:gd name="connsiteY6" fmla="*/ 147782 h 203200"/>
              <a:gd name="connsiteX7" fmla="*/ 55419 w 98216"/>
              <a:gd name="connsiteY7" fmla="*/ 129309 h 203200"/>
              <a:gd name="connsiteX8" fmla="*/ 0 w 98216"/>
              <a:gd name="connsiteY8" fmla="*/ 110837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216" h="203200">
                <a:moveTo>
                  <a:pt x="55419" y="0"/>
                </a:moveTo>
                <a:cubicBezTo>
                  <a:pt x="49261" y="15394"/>
                  <a:pt x="44885" y="31627"/>
                  <a:pt x="36946" y="46182"/>
                </a:cubicBezTo>
                <a:cubicBezTo>
                  <a:pt x="26315" y="65673"/>
                  <a:pt x="0" y="101600"/>
                  <a:pt x="0" y="101600"/>
                </a:cubicBezTo>
                <a:cubicBezTo>
                  <a:pt x="2958" y="113432"/>
                  <a:pt x="11849" y="153008"/>
                  <a:pt x="18473" y="166255"/>
                </a:cubicBezTo>
                <a:cubicBezTo>
                  <a:pt x="23437" y="176184"/>
                  <a:pt x="28278" y="187029"/>
                  <a:pt x="36946" y="193964"/>
                </a:cubicBezTo>
                <a:cubicBezTo>
                  <a:pt x="44549" y="200046"/>
                  <a:pt x="55419" y="200121"/>
                  <a:pt x="64655" y="203200"/>
                </a:cubicBezTo>
                <a:cubicBezTo>
                  <a:pt x="96474" y="192594"/>
                  <a:pt x="111661" y="197715"/>
                  <a:pt x="83128" y="147782"/>
                </a:cubicBezTo>
                <a:cubicBezTo>
                  <a:pt x="77621" y="138144"/>
                  <a:pt x="65563" y="133817"/>
                  <a:pt x="55419" y="129309"/>
                </a:cubicBezTo>
                <a:cubicBezTo>
                  <a:pt x="37625" y="121401"/>
                  <a:pt x="0" y="110837"/>
                  <a:pt x="0" y="110837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22" name="TekstSylinder 321">
            <a:extLst>
              <a:ext uri="{FF2B5EF4-FFF2-40B4-BE49-F238E27FC236}">
                <a16:creationId xmlns:a16="http://schemas.microsoft.com/office/drawing/2014/main" id="{E70BC9ED-D690-43AF-ABDE-D8D935A348F1}"/>
              </a:ext>
            </a:extLst>
          </p:cNvPr>
          <p:cNvSpPr txBox="1"/>
          <p:nvPr/>
        </p:nvSpPr>
        <p:spPr>
          <a:xfrm>
            <a:off x="7719429" y="1302102"/>
            <a:ext cx="1184940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Avtapping kaldtvann</a:t>
            </a:r>
          </a:p>
        </p:txBody>
      </p:sp>
      <p:cxnSp>
        <p:nvCxnSpPr>
          <p:cNvPr id="323" name="Rett linje 322">
            <a:extLst>
              <a:ext uri="{FF2B5EF4-FFF2-40B4-BE49-F238E27FC236}">
                <a16:creationId xmlns:a16="http://schemas.microsoft.com/office/drawing/2014/main" id="{DC27A0D5-7156-425A-A039-310A45D278C8}"/>
              </a:ext>
            </a:extLst>
          </p:cNvPr>
          <p:cNvCxnSpPr>
            <a:cxnSpLocks/>
          </p:cNvCxnSpPr>
          <p:nvPr/>
        </p:nvCxnSpPr>
        <p:spPr>
          <a:xfrm>
            <a:off x="8391562" y="1254381"/>
            <a:ext cx="379880" cy="9303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kstSylinder 332">
            <a:extLst>
              <a:ext uri="{FF2B5EF4-FFF2-40B4-BE49-F238E27FC236}">
                <a16:creationId xmlns:a16="http://schemas.microsoft.com/office/drawing/2014/main" id="{DD0EDA40-D8A3-4A49-81E2-0258006022E0}"/>
              </a:ext>
            </a:extLst>
          </p:cNvPr>
          <p:cNvSpPr txBox="1"/>
          <p:nvPr/>
        </p:nvSpPr>
        <p:spPr>
          <a:xfrm>
            <a:off x="5871948" y="5299717"/>
            <a:ext cx="437940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nb-NO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nb-NO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4" name="TekstSylinder 333">
            <a:extLst>
              <a:ext uri="{FF2B5EF4-FFF2-40B4-BE49-F238E27FC236}">
                <a16:creationId xmlns:a16="http://schemas.microsoft.com/office/drawing/2014/main" id="{C27CBCD7-BDC8-4021-9ED2-E89C26A9D1E2}"/>
              </a:ext>
            </a:extLst>
          </p:cNvPr>
          <p:cNvSpPr txBox="1"/>
          <p:nvPr/>
        </p:nvSpPr>
        <p:spPr>
          <a:xfrm>
            <a:off x="8442729" y="5699754"/>
            <a:ext cx="332142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3/8</a:t>
            </a:r>
          </a:p>
        </p:txBody>
      </p:sp>
      <p:sp>
        <p:nvSpPr>
          <p:cNvPr id="301" name="Frihåndsform: figur 300">
            <a:extLst>
              <a:ext uri="{FF2B5EF4-FFF2-40B4-BE49-F238E27FC236}">
                <a16:creationId xmlns:a16="http://schemas.microsoft.com/office/drawing/2014/main" id="{410A93CF-D35C-4B72-8CBB-77CF6C2E03C6}"/>
              </a:ext>
            </a:extLst>
          </p:cNvPr>
          <p:cNvSpPr/>
          <p:nvPr/>
        </p:nvSpPr>
        <p:spPr>
          <a:xfrm>
            <a:off x="10328175" y="4335286"/>
            <a:ext cx="83729" cy="227929"/>
          </a:xfrm>
          <a:custGeom>
            <a:avLst/>
            <a:gdLst>
              <a:gd name="connsiteX0" fmla="*/ 0 w 111367"/>
              <a:gd name="connsiteY0" fmla="*/ 0 h 304800"/>
              <a:gd name="connsiteX1" fmla="*/ 73891 w 111367"/>
              <a:gd name="connsiteY1" fmla="*/ 101600 h 304800"/>
              <a:gd name="connsiteX2" fmla="*/ 92364 w 111367"/>
              <a:gd name="connsiteY2" fmla="*/ 129309 h 304800"/>
              <a:gd name="connsiteX3" fmla="*/ 110837 w 111367"/>
              <a:gd name="connsiteY3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367" h="304800">
                <a:moveTo>
                  <a:pt x="0" y="0"/>
                </a:moveTo>
                <a:cubicBezTo>
                  <a:pt x="50819" y="63522"/>
                  <a:pt x="26007" y="29773"/>
                  <a:pt x="73891" y="101600"/>
                </a:cubicBezTo>
                <a:lnTo>
                  <a:pt x="92364" y="129309"/>
                </a:lnTo>
                <a:cubicBezTo>
                  <a:pt x="116271" y="248843"/>
                  <a:pt x="110837" y="190275"/>
                  <a:pt x="110837" y="30480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04" name="Frihåndsform: figur 303">
            <a:extLst>
              <a:ext uri="{FF2B5EF4-FFF2-40B4-BE49-F238E27FC236}">
                <a16:creationId xmlns:a16="http://schemas.microsoft.com/office/drawing/2014/main" id="{11D43D75-3587-4E49-B369-2EFC64FA0B45}"/>
              </a:ext>
            </a:extLst>
          </p:cNvPr>
          <p:cNvSpPr/>
          <p:nvPr/>
        </p:nvSpPr>
        <p:spPr>
          <a:xfrm>
            <a:off x="10134359" y="5380345"/>
            <a:ext cx="131795" cy="165907"/>
          </a:xfrm>
          <a:custGeom>
            <a:avLst/>
            <a:gdLst>
              <a:gd name="connsiteX0" fmla="*/ 0 w 175491"/>
              <a:gd name="connsiteY0" fmla="*/ 221673 h 221673"/>
              <a:gd name="connsiteX1" fmla="*/ 73891 w 175491"/>
              <a:gd name="connsiteY1" fmla="*/ 212437 h 221673"/>
              <a:gd name="connsiteX2" fmla="*/ 101600 w 175491"/>
              <a:gd name="connsiteY2" fmla="*/ 203200 h 221673"/>
              <a:gd name="connsiteX3" fmla="*/ 120073 w 175491"/>
              <a:gd name="connsiteY3" fmla="*/ 175491 h 221673"/>
              <a:gd name="connsiteX4" fmla="*/ 129309 w 175491"/>
              <a:gd name="connsiteY4" fmla="*/ 147782 h 221673"/>
              <a:gd name="connsiteX5" fmla="*/ 147782 w 175491"/>
              <a:gd name="connsiteY5" fmla="*/ 120073 h 221673"/>
              <a:gd name="connsiteX6" fmla="*/ 166255 w 175491"/>
              <a:gd name="connsiteY6" fmla="*/ 64655 h 221673"/>
              <a:gd name="connsiteX7" fmla="*/ 175491 w 175491"/>
              <a:gd name="connsiteY7" fmla="*/ 0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491" h="221673">
                <a:moveTo>
                  <a:pt x="0" y="221673"/>
                </a:moveTo>
                <a:cubicBezTo>
                  <a:pt x="24630" y="218594"/>
                  <a:pt x="49469" y="216877"/>
                  <a:pt x="73891" y="212437"/>
                </a:cubicBezTo>
                <a:cubicBezTo>
                  <a:pt x="83470" y="210695"/>
                  <a:pt x="93997" y="209282"/>
                  <a:pt x="101600" y="203200"/>
                </a:cubicBezTo>
                <a:cubicBezTo>
                  <a:pt x="110268" y="196265"/>
                  <a:pt x="113915" y="184727"/>
                  <a:pt x="120073" y="175491"/>
                </a:cubicBezTo>
                <a:cubicBezTo>
                  <a:pt x="123152" y="166255"/>
                  <a:pt x="124955" y="156490"/>
                  <a:pt x="129309" y="147782"/>
                </a:cubicBezTo>
                <a:cubicBezTo>
                  <a:pt x="134273" y="137853"/>
                  <a:pt x="143273" y="130217"/>
                  <a:pt x="147782" y="120073"/>
                </a:cubicBezTo>
                <a:cubicBezTo>
                  <a:pt x="155690" y="102279"/>
                  <a:pt x="166255" y="64655"/>
                  <a:pt x="166255" y="64655"/>
                </a:cubicBezTo>
                <a:lnTo>
                  <a:pt x="175491" y="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05" name="Frihåndsform: figur 304">
            <a:extLst>
              <a:ext uri="{FF2B5EF4-FFF2-40B4-BE49-F238E27FC236}">
                <a16:creationId xmlns:a16="http://schemas.microsoft.com/office/drawing/2014/main" id="{BEF79E27-C9A2-42D4-A085-934AC70AEA0E}"/>
              </a:ext>
            </a:extLst>
          </p:cNvPr>
          <p:cNvSpPr/>
          <p:nvPr/>
        </p:nvSpPr>
        <p:spPr>
          <a:xfrm>
            <a:off x="10232042" y="5422209"/>
            <a:ext cx="161255" cy="274444"/>
          </a:xfrm>
          <a:custGeom>
            <a:avLst/>
            <a:gdLst>
              <a:gd name="connsiteX0" fmla="*/ 0 w 222664"/>
              <a:gd name="connsiteY0" fmla="*/ 341745 h 341745"/>
              <a:gd name="connsiteX1" fmla="*/ 46182 w 222664"/>
              <a:gd name="connsiteY1" fmla="*/ 323272 h 341745"/>
              <a:gd name="connsiteX2" fmla="*/ 101600 w 222664"/>
              <a:gd name="connsiteY2" fmla="*/ 314036 h 341745"/>
              <a:gd name="connsiteX3" fmla="*/ 157018 w 222664"/>
              <a:gd name="connsiteY3" fmla="*/ 277091 h 341745"/>
              <a:gd name="connsiteX4" fmla="*/ 166255 w 222664"/>
              <a:gd name="connsiteY4" fmla="*/ 249382 h 341745"/>
              <a:gd name="connsiteX5" fmla="*/ 184727 w 222664"/>
              <a:gd name="connsiteY5" fmla="*/ 221672 h 341745"/>
              <a:gd name="connsiteX6" fmla="*/ 203200 w 222664"/>
              <a:gd name="connsiteY6" fmla="*/ 166254 h 341745"/>
              <a:gd name="connsiteX7" fmla="*/ 212436 w 222664"/>
              <a:gd name="connsiteY7" fmla="*/ 101600 h 341745"/>
              <a:gd name="connsiteX8" fmla="*/ 221673 w 222664"/>
              <a:gd name="connsiteY8" fmla="*/ 73891 h 341745"/>
              <a:gd name="connsiteX9" fmla="*/ 221673 w 222664"/>
              <a:gd name="connsiteY9" fmla="*/ 0 h 3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2664" h="341745">
                <a:moveTo>
                  <a:pt x="0" y="341745"/>
                </a:moveTo>
                <a:cubicBezTo>
                  <a:pt x="15394" y="335587"/>
                  <a:pt x="30186" y="327634"/>
                  <a:pt x="46182" y="323272"/>
                </a:cubicBezTo>
                <a:cubicBezTo>
                  <a:pt x="64250" y="318344"/>
                  <a:pt x="84313" y="321239"/>
                  <a:pt x="101600" y="314036"/>
                </a:cubicBezTo>
                <a:cubicBezTo>
                  <a:pt x="122094" y="305497"/>
                  <a:pt x="157018" y="277091"/>
                  <a:pt x="157018" y="277091"/>
                </a:cubicBezTo>
                <a:cubicBezTo>
                  <a:pt x="160097" y="267855"/>
                  <a:pt x="161901" y="258090"/>
                  <a:pt x="166255" y="249382"/>
                </a:cubicBezTo>
                <a:cubicBezTo>
                  <a:pt x="171219" y="239453"/>
                  <a:pt x="180219" y="231816"/>
                  <a:pt x="184727" y="221672"/>
                </a:cubicBezTo>
                <a:cubicBezTo>
                  <a:pt x="192635" y="203878"/>
                  <a:pt x="203200" y="166254"/>
                  <a:pt x="203200" y="166254"/>
                </a:cubicBezTo>
                <a:cubicBezTo>
                  <a:pt x="206279" y="144703"/>
                  <a:pt x="208166" y="122947"/>
                  <a:pt x="212436" y="101600"/>
                </a:cubicBezTo>
                <a:cubicBezTo>
                  <a:pt x="214345" y="92053"/>
                  <a:pt x="220791" y="83587"/>
                  <a:pt x="221673" y="73891"/>
                </a:cubicBezTo>
                <a:cubicBezTo>
                  <a:pt x="223903" y="49362"/>
                  <a:pt x="221673" y="24630"/>
                  <a:pt x="221673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52" name="TekstSylinder 351">
            <a:extLst>
              <a:ext uri="{FF2B5EF4-FFF2-40B4-BE49-F238E27FC236}">
                <a16:creationId xmlns:a16="http://schemas.microsoft.com/office/drawing/2014/main" id="{AD89898C-581C-44BC-ABBE-CC3523D0C7B3}"/>
              </a:ext>
            </a:extLst>
          </p:cNvPr>
          <p:cNvSpPr txBox="1"/>
          <p:nvPr/>
        </p:nvSpPr>
        <p:spPr>
          <a:xfrm rot="2328774">
            <a:off x="9379354" y="3690364"/>
            <a:ext cx="505267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/>
              <a:t>10 </a:t>
            </a: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</a:p>
        </p:txBody>
      </p:sp>
      <p:sp>
        <p:nvSpPr>
          <p:cNvPr id="353" name="TekstSylinder 352">
            <a:extLst>
              <a:ext uri="{FF2B5EF4-FFF2-40B4-BE49-F238E27FC236}">
                <a16:creationId xmlns:a16="http://schemas.microsoft.com/office/drawing/2014/main" id="{BAD79AAF-76AE-42B7-AE17-2E4A8AEDA4C2}"/>
              </a:ext>
            </a:extLst>
          </p:cNvPr>
          <p:cNvSpPr txBox="1"/>
          <p:nvPr/>
        </p:nvSpPr>
        <p:spPr>
          <a:xfrm rot="5400000">
            <a:off x="8243234" y="4112884"/>
            <a:ext cx="47961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10mm</a:t>
            </a:r>
          </a:p>
        </p:txBody>
      </p:sp>
      <p:sp>
        <p:nvSpPr>
          <p:cNvPr id="308" name="TekstSylinder 307">
            <a:extLst>
              <a:ext uri="{FF2B5EF4-FFF2-40B4-BE49-F238E27FC236}">
                <a16:creationId xmlns:a16="http://schemas.microsoft.com/office/drawing/2014/main" id="{4BB65033-86F9-4F37-9ED2-5DDCC0C47BB7}"/>
              </a:ext>
            </a:extLst>
          </p:cNvPr>
          <p:cNvSpPr txBox="1"/>
          <p:nvPr/>
        </p:nvSpPr>
        <p:spPr>
          <a:xfrm>
            <a:off x="9362195" y="5374142"/>
            <a:ext cx="511679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/>
              <a:t>10 mm</a:t>
            </a:r>
          </a:p>
        </p:txBody>
      </p:sp>
      <p:sp>
        <p:nvSpPr>
          <p:cNvPr id="309" name="TekstSylinder 308">
            <a:extLst>
              <a:ext uri="{FF2B5EF4-FFF2-40B4-BE49-F238E27FC236}">
                <a16:creationId xmlns:a16="http://schemas.microsoft.com/office/drawing/2014/main" id="{C3513D6B-3258-40DA-A968-A0816176ACD5}"/>
              </a:ext>
            </a:extLst>
          </p:cNvPr>
          <p:cNvSpPr txBox="1"/>
          <p:nvPr/>
        </p:nvSpPr>
        <p:spPr>
          <a:xfrm>
            <a:off x="7231765" y="2733588"/>
            <a:ext cx="713244" cy="274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11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Badstue</a:t>
            </a:r>
          </a:p>
        </p:txBody>
      </p:sp>
      <p:sp>
        <p:nvSpPr>
          <p:cNvPr id="358" name="TekstSylinder 357">
            <a:extLst>
              <a:ext uri="{FF2B5EF4-FFF2-40B4-BE49-F238E27FC236}">
                <a16:creationId xmlns:a16="http://schemas.microsoft.com/office/drawing/2014/main" id="{A4ECAF49-9D1D-42E7-9EA3-56BFCC5B836B}"/>
              </a:ext>
            </a:extLst>
          </p:cNvPr>
          <p:cNvSpPr txBox="1"/>
          <p:nvPr/>
        </p:nvSpPr>
        <p:spPr>
          <a:xfrm>
            <a:off x="6333232" y="4112671"/>
            <a:ext cx="736502" cy="36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trapp</a:t>
            </a:r>
          </a:p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 badstue</a:t>
            </a:r>
          </a:p>
        </p:txBody>
      </p:sp>
      <p:sp>
        <p:nvSpPr>
          <p:cNvPr id="359" name="TekstSylinder 358">
            <a:extLst>
              <a:ext uri="{FF2B5EF4-FFF2-40B4-BE49-F238E27FC236}">
                <a16:creationId xmlns:a16="http://schemas.microsoft.com/office/drawing/2014/main" id="{4BA1D528-CA89-48AC-92D6-B51B7596D3D9}"/>
              </a:ext>
            </a:extLst>
          </p:cNvPr>
          <p:cNvSpPr txBox="1"/>
          <p:nvPr/>
        </p:nvSpPr>
        <p:spPr>
          <a:xfrm>
            <a:off x="3970996" y="3876329"/>
            <a:ext cx="1080721" cy="365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Varmekabel i røret </a:t>
            </a:r>
          </a:p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 badstue</a:t>
            </a:r>
          </a:p>
        </p:txBody>
      </p:sp>
      <p:cxnSp>
        <p:nvCxnSpPr>
          <p:cNvPr id="319" name="Rett pilkobling 318">
            <a:extLst>
              <a:ext uri="{FF2B5EF4-FFF2-40B4-BE49-F238E27FC236}">
                <a16:creationId xmlns:a16="http://schemas.microsoft.com/office/drawing/2014/main" id="{E9412E2A-0790-4A3F-9920-DC31D1EC2F74}"/>
              </a:ext>
            </a:extLst>
          </p:cNvPr>
          <p:cNvCxnSpPr>
            <a:cxnSpLocks/>
            <a:stCxn id="359" idx="0"/>
            <a:endCxn id="269" idx="19"/>
          </p:cNvCxnSpPr>
          <p:nvPr/>
        </p:nvCxnSpPr>
        <p:spPr>
          <a:xfrm flipV="1">
            <a:off x="4512133" y="3676311"/>
            <a:ext cx="510124" cy="20001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kstSylinder 364">
            <a:extLst>
              <a:ext uri="{FF2B5EF4-FFF2-40B4-BE49-F238E27FC236}">
                <a16:creationId xmlns:a16="http://schemas.microsoft.com/office/drawing/2014/main" id="{D57449FB-40A9-40D7-B6A5-EB86901BFC73}"/>
              </a:ext>
            </a:extLst>
          </p:cNvPr>
          <p:cNvSpPr txBox="1"/>
          <p:nvPr/>
        </p:nvSpPr>
        <p:spPr>
          <a:xfrm>
            <a:off x="6551081" y="3550717"/>
            <a:ext cx="800219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Magnetventil</a:t>
            </a:r>
          </a:p>
        </p:txBody>
      </p:sp>
      <p:sp>
        <p:nvSpPr>
          <p:cNvPr id="366" name="TekstSylinder 365">
            <a:extLst>
              <a:ext uri="{FF2B5EF4-FFF2-40B4-BE49-F238E27FC236}">
                <a16:creationId xmlns:a16="http://schemas.microsoft.com/office/drawing/2014/main" id="{31242E28-84D5-4C14-8D24-5209D19AEA5F}"/>
              </a:ext>
            </a:extLst>
          </p:cNvPr>
          <p:cNvSpPr txBox="1"/>
          <p:nvPr/>
        </p:nvSpPr>
        <p:spPr>
          <a:xfrm>
            <a:off x="6755751" y="874500"/>
            <a:ext cx="795423" cy="2294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Magnetventil</a:t>
            </a:r>
          </a:p>
        </p:txBody>
      </p:sp>
      <p:sp>
        <p:nvSpPr>
          <p:cNvPr id="368" name="TekstSylinder 367">
            <a:extLst>
              <a:ext uri="{FF2B5EF4-FFF2-40B4-BE49-F238E27FC236}">
                <a16:creationId xmlns:a16="http://schemas.microsoft.com/office/drawing/2014/main" id="{8A4CD33A-015E-437F-9BF4-4EB907F29655}"/>
              </a:ext>
            </a:extLst>
          </p:cNvPr>
          <p:cNvSpPr txBox="1"/>
          <p:nvPr/>
        </p:nvSpPr>
        <p:spPr>
          <a:xfrm>
            <a:off x="6951118" y="4639190"/>
            <a:ext cx="671979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Avtapping</a:t>
            </a:r>
          </a:p>
        </p:txBody>
      </p:sp>
      <p:sp>
        <p:nvSpPr>
          <p:cNvPr id="326" name="TekstSylinder 325">
            <a:extLst>
              <a:ext uri="{FF2B5EF4-FFF2-40B4-BE49-F238E27FC236}">
                <a16:creationId xmlns:a16="http://schemas.microsoft.com/office/drawing/2014/main" id="{3B99DFE5-5677-4E45-8F65-BC5C347DF639}"/>
              </a:ext>
            </a:extLst>
          </p:cNvPr>
          <p:cNvSpPr txBox="1"/>
          <p:nvPr/>
        </p:nvSpPr>
        <p:spPr>
          <a:xfrm>
            <a:off x="6106079" y="1637362"/>
            <a:ext cx="401587" cy="50547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nb-NO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nb-NO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nb-NO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8" name="Rett linje 327">
            <a:extLst>
              <a:ext uri="{FF2B5EF4-FFF2-40B4-BE49-F238E27FC236}">
                <a16:creationId xmlns:a16="http://schemas.microsoft.com/office/drawing/2014/main" id="{B1C04B9D-60A6-42FC-BAD2-E521ABB147A5}"/>
              </a:ext>
            </a:extLst>
          </p:cNvPr>
          <p:cNvCxnSpPr>
            <a:cxnSpLocks/>
          </p:cNvCxnSpPr>
          <p:nvPr/>
        </p:nvCxnSpPr>
        <p:spPr>
          <a:xfrm flipV="1">
            <a:off x="6199884" y="2018792"/>
            <a:ext cx="4651" cy="375229"/>
          </a:xfrm>
          <a:prstGeom prst="line">
            <a:avLst/>
          </a:prstGeom>
          <a:ln w="952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Rett linje 371">
            <a:extLst>
              <a:ext uri="{FF2B5EF4-FFF2-40B4-BE49-F238E27FC236}">
                <a16:creationId xmlns:a16="http://schemas.microsoft.com/office/drawing/2014/main" id="{3802F9CB-AF08-4AD0-8EBF-18DF145F91C6}"/>
              </a:ext>
            </a:extLst>
          </p:cNvPr>
          <p:cNvCxnSpPr>
            <a:cxnSpLocks/>
          </p:cNvCxnSpPr>
          <p:nvPr/>
        </p:nvCxnSpPr>
        <p:spPr>
          <a:xfrm flipV="1">
            <a:off x="6310492" y="2015915"/>
            <a:ext cx="9303" cy="375229"/>
          </a:xfrm>
          <a:prstGeom prst="line">
            <a:avLst/>
          </a:prstGeom>
          <a:ln w="952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Rett linje 372">
            <a:extLst>
              <a:ext uri="{FF2B5EF4-FFF2-40B4-BE49-F238E27FC236}">
                <a16:creationId xmlns:a16="http://schemas.microsoft.com/office/drawing/2014/main" id="{CEA8ABEE-B60B-49C1-A78C-CAEF8632AB12}"/>
              </a:ext>
            </a:extLst>
          </p:cNvPr>
          <p:cNvCxnSpPr>
            <a:cxnSpLocks/>
          </p:cNvCxnSpPr>
          <p:nvPr/>
        </p:nvCxnSpPr>
        <p:spPr>
          <a:xfrm flipV="1">
            <a:off x="6388275" y="2212609"/>
            <a:ext cx="6202" cy="1153595"/>
          </a:xfrm>
          <a:prstGeom prst="line">
            <a:avLst/>
          </a:prstGeom>
          <a:ln w="952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Rett linje 373">
            <a:extLst>
              <a:ext uri="{FF2B5EF4-FFF2-40B4-BE49-F238E27FC236}">
                <a16:creationId xmlns:a16="http://schemas.microsoft.com/office/drawing/2014/main" id="{7F697E41-1A45-4E97-B6D6-119420C0E0A4}"/>
              </a:ext>
            </a:extLst>
          </p:cNvPr>
          <p:cNvCxnSpPr>
            <a:cxnSpLocks/>
          </p:cNvCxnSpPr>
          <p:nvPr/>
        </p:nvCxnSpPr>
        <p:spPr>
          <a:xfrm flipH="1" flipV="1">
            <a:off x="6495262" y="2218811"/>
            <a:ext cx="12404" cy="1103978"/>
          </a:xfrm>
          <a:prstGeom prst="line">
            <a:avLst/>
          </a:prstGeom>
          <a:ln w="952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Ellipse 328">
            <a:extLst>
              <a:ext uri="{FF2B5EF4-FFF2-40B4-BE49-F238E27FC236}">
                <a16:creationId xmlns:a16="http://schemas.microsoft.com/office/drawing/2014/main" id="{7C58CD1F-447D-4217-990B-E156D41A2239}"/>
              </a:ext>
            </a:extLst>
          </p:cNvPr>
          <p:cNvSpPr/>
          <p:nvPr/>
        </p:nvSpPr>
        <p:spPr>
          <a:xfrm>
            <a:off x="6168100" y="1953670"/>
            <a:ext cx="79077" cy="697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76" name="TekstSylinder 375">
            <a:extLst>
              <a:ext uri="{FF2B5EF4-FFF2-40B4-BE49-F238E27FC236}">
                <a16:creationId xmlns:a16="http://schemas.microsoft.com/office/drawing/2014/main" id="{8375171B-DB2A-4D68-9594-436C127F3DBE}"/>
              </a:ext>
            </a:extLst>
          </p:cNvPr>
          <p:cNvSpPr txBox="1"/>
          <p:nvPr/>
        </p:nvSpPr>
        <p:spPr>
          <a:xfrm>
            <a:off x="9458328" y="1362918"/>
            <a:ext cx="614010" cy="2308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V + -</a:t>
            </a:r>
          </a:p>
        </p:txBody>
      </p:sp>
      <p:sp>
        <p:nvSpPr>
          <p:cNvPr id="330" name="Ellipse 329">
            <a:extLst>
              <a:ext uri="{FF2B5EF4-FFF2-40B4-BE49-F238E27FC236}">
                <a16:creationId xmlns:a16="http://schemas.microsoft.com/office/drawing/2014/main" id="{FDA1BC3F-F33D-4C03-855E-720B20E97768}"/>
              </a:ext>
            </a:extLst>
          </p:cNvPr>
          <p:cNvSpPr/>
          <p:nvPr/>
        </p:nvSpPr>
        <p:spPr>
          <a:xfrm>
            <a:off x="6275086" y="1961423"/>
            <a:ext cx="77527" cy="60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31" name="Ellipse 330">
            <a:extLst>
              <a:ext uri="{FF2B5EF4-FFF2-40B4-BE49-F238E27FC236}">
                <a16:creationId xmlns:a16="http://schemas.microsoft.com/office/drawing/2014/main" id="{C794AC8B-F3BA-4ED9-A71D-F4E48363AD46}"/>
              </a:ext>
            </a:extLst>
          </p:cNvPr>
          <p:cNvSpPr/>
          <p:nvPr/>
        </p:nvSpPr>
        <p:spPr>
          <a:xfrm>
            <a:off x="6161898" y="1773809"/>
            <a:ext cx="51167" cy="976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32" name="Ellipse 331">
            <a:extLst>
              <a:ext uri="{FF2B5EF4-FFF2-40B4-BE49-F238E27FC236}">
                <a16:creationId xmlns:a16="http://schemas.microsoft.com/office/drawing/2014/main" id="{F45824E5-FD36-4F94-AA29-E7295045B4B2}"/>
              </a:ext>
            </a:extLst>
          </p:cNvPr>
          <p:cNvSpPr/>
          <p:nvPr/>
        </p:nvSpPr>
        <p:spPr>
          <a:xfrm>
            <a:off x="6290592" y="1786213"/>
            <a:ext cx="97684" cy="77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35" name="Frihåndsform: figur 334">
            <a:extLst>
              <a:ext uri="{FF2B5EF4-FFF2-40B4-BE49-F238E27FC236}">
                <a16:creationId xmlns:a16="http://schemas.microsoft.com/office/drawing/2014/main" id="{FDCA6C92-5454-4460-9711-3E9CF74CED83}"/>
              </a:ext>
            </a:extLst>
          </p:cNvPr>
          <p:cNvSpPr/>
          <p:nvPr/>
        </p:nvSpPr>
        <p:spPr>
          <a:xfrm>
            <a:off x="5797523" y="1862189"/>
            <a:ext cx="117840" cy="172108"/>
          </a:xfrm>
          <a:custGeom>
            <a:avLst/>
            <a:gdLst>
              <a:gd name="connsiteX0" fmla="*/ 0 w 157019"/>
              <a:gd name="connsiteY0" fmla="*/ 0 h 230909"/>
              <a:gd name="connsiteX1" fmla="*/ 73891 w 157019"/>
              <a:gd name="connsiteY1" fmla="*/ 36945 h 230909"/>
              <a:gd name="connsiteX2" fmla="*/ 92364 w 157019"/>
              <a:gd name="connsiteY2" fmla="*/ 92363 h 230909"/>
              <a:gd name="connsiteX3" fmla="*/ 110837 w 157019"/>
              <a:gd name="connsiteY3" fmla="*/ 120072 h 230909"/>
              <a:gd name="connsiteX4" fmla="*/ 129309 w 157019"/>
              <a:gd name="connsiteY4" fmla="*/ 175491 h 230909"/>
              <a:gd name="connsiteX5" fmla="*/ 138546 w 157019"/>
              <a:gd name="connsiteY5" fmla="*/ 203200 h 230909"/>
              <a:gd name="connsiteX6" fmla="*/ 157019 w 157019"/>
              <a:gd name="connsiteY6" fmla="*/ 230909 h 23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019" h="230909">
                <a:moveTo>
                  <a:pt x="0" y="0"/>
                </a:moveTo>
                <a:cubicBezTo>
                  <a:pt x="8276" y="3310"/>
                  <a:pt x="64667" y="22187"/>
                  <a:pt x="73891" y="36945"/>
                </a:cubicBezTo>
                <a:cubicBezTo>
                  <a:pt x="84211" y="53457"/>
                  <a:pt x="81563" y="76161"/>
                  <a:pt x="92364" y="92363"/>
                </a:cubicBezTo>
                <a:lnTo>
                  <a:pt x="110837" y="120072"/>
                </a:lnTo>
                <a:lnTo>
                  <a:pt x="129309" y="175491"/>
                </a:lnTo>
                <a:cubicBezTo>
                  <a:pt x="132388" y="184727"/>
                  <a:pt x="133145" y="195099"/>
                  <a:pt x="138546" y="203200"/>
                </a:cubicBezTo>
                <a:lnTo>
                  <a:pt x="157019" y="230909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337" name="Rett linje 336">
            <a:extLst>
              <a:ext uri="{FF2B5EF4-FFF2-40B4-BE49-F238E27FC236}">
                <a16:creationId xmlns:a16="http://schemas.microsoft.com/office/drawing/2014/main" id="{18C0D72F-E224-477A-9ED5-D6FDAEC4639C}"/>
              </a:ext>
            </a:extLst>
          </p:cNvPr>
          <p:cNvCxnSpPr>
            <a:cxnSpLocks/>
          </p:cNvCxnSpPr>
          <p:nvPr/>
        </p:nvCxnSpPr>
        <p:spPr>
          <a:xfrm>
            <a:off x="6178954" y="1987781"/>
            <a:ext cx="220175" cy="235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Rett linje 341">
            <a:extLst>
              <a:ext uri="{FF2B5EF4-FFF2-40B4-BE49-F238E27FC236}">
                <a16:creationId xmlns:a16="http://schemas.microsoft.com/office/drawing/2014/main" id="{A68424F3-A96A-471B-98A6-6BF291D4FF0B}"/>
              </a:ext>
            </a:extLst>
          </p:cNvPr>
          <p:cNvCxnSpPr>
            <a:cxnSpLocks/>
            <a:stCxn id="330" idx="4"/>
          </p:cNvCxnSpPr>
          <p:nvPr/>
        </p:nvCxnSpPr>
        <p:spPr>
          <a:xfrm>
            <a:off x="6313850" y="2021893"/>
            <a:ext cx="181412" cy="18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Frihåndsform: figur 344">
            <a:extLst>
              <a:ext uri="{FF2B5EF4-FFF2-40B4-BE49-F238E27FC236}">
                <a16:creationId xmlns:a16="http://schemas.microsoft.com/office/drawing/2014/main" id="{45352AE6-551D-485C-B71F-C243196D96E7}"/>
              </a:ext>
            </a:extLst>
          </p:cNvPr>
          <p:cNvSpPr/>
          <p:nvPr/>
        </p:nvSpPr>
        <p:spPr>
          <a:xfrm>
            <a:off x="5901409" y="1993984"/>
            <a:ext cx="311656" cy="62021"/>
          </a:xfrm>
          <a:custGeom>
            <a:avLst/>
            <a:gdLst>
              <a:gd name="connsiteX0" fmla="*/ 415636 w 415636"/>
              <a:gd name="connsiteY0" fmla="*/ 0 h 83127"/>
              <a:gd name="connsiteX1" fmla="*/ 277091 w 415636"/>
              <a:gd name="connsiteY1" fmla="*/ 9236 h 83127"/>
              <a:gd name="connsiteX2" fmla="*/ 193963 w 415636"/>
              <a:gd name="connsiteY2" fmla="*/ 46181 h 83127"/>
              <a:gd name="connsiteX3" fmla="*/ 166254 w 415636"/>
              <a:gd name="connsiteY3" fmla="*/ 55418 h 83127"/>
              <a:gd name="connsiteX4" fmla="*/ 138545 w 415636"/>
              <a:gd name="connsiteY4" fmla="*/ 73891 h 83127"/>
              <a:gd name="connsiteX5" fmla="*/ 73891 w 415636"/>
              <a:gd name="connsiteY5" fmla="*/ 83127 h 83127"/>
              <a:gd name="connsiteX6" fmla="*/ 0 w 415636"/>
              <a:gd name="connsiteY6" fmla="*/ 64654 h 83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636" h="83127">
                <a:moveTo>
                  <a:pt x="415636" y="0"/>
                </a:moveTo>
                <a:cubicBezTo>
                  <a:pt x="369454" y="3079"/>
                  <a:pt x="322910" y="2690"/>
                  <a:pt x="277091" y="9236"/>
                </a:cubicBezTo>
                <a:cubicBezTo>
                  <a:pt x="210379" y="18766"/>
                  <a:pt x="238310" y="24008"/>
                  <a:pt x="193963" y="46181"/>
                </a:cubicBezTo>
                <a:cubicBezTo>
                  <a:pt x="185255" y="50535"/>
                  <a:pt x="174962" y="51064"/>
                  <a:pt x="166254" y="55418"/>
                </a:cubicBezTo>
                <a:cubicBezTo>
                  <a:pt x="156325" y="60383"/>
                  <a:pt x="149178" y="70701"/>
                  <a:pt x="138545" y="73891"/>
                </a:cubicBezTo>
                <a:cubicBezTo>
                  <a:pt x="117693" y="80147"/>
                  <a:pt x="95442" y="80048"/>
                  <a:pt x="73891" y="83127"/>
                </a:cubicBezTo>
                <a:cubicBezTo>
                  <a:pt x="4926" y="73275"/>
                  <a:pt x="24629" y="89286"/>
                  <a:pt x="0" y="64654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46" name="Ellipse 345">
            <a:extLst>
              <a:ext uri="{FF2B5EF4-FFF2-40B4-BE49-F238E27FC236}">
                <a16:creationId xmlns:a16="http://schemas.microsoft.com/office/drawing/2014/main" id="{93687F99-4F9A-4497-9DD1-D96020DCA585}"/>
              </a:ext>
            </a:extLst>
          </p:cNvPr>
          <p:cNvSpPr/>
          <p:nvPr/>
        </p:nvSpPr>
        <p:spPr>
          <a:xfrm>
            <a:off x="5870398" y="1993984"/>
            <a:ext cx="72874" cy="7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47" name="Frihåndsform: figur 346">
            <a:extLst>
              <a:ext uri="{FF2B5EF4-FFF2-40B4-BE49-F238E27FC236}">
                <a16:creationId xmlns:a16="http://schemas.microsoft.com/office/drawing/2014/main" id="{7D790921-7A46-4D12-BEA0-187BC1AA26B8}"/>
              </a:ext>
            </a:extLst>
          </p:cNvPr>
          <p:cNvSpPr/>
          <p:nvPr/>
        </p:nvSpPr>
        <p:spPr>
          <a:xfrm>
            <a:off x="5915363" y="1696282"/>
            <a:ext cx="429498" cy="172109"/>
          </a:xfrm>
          <a:custGeom>
            <a:avLst/>
            <a:gdLst>
              <a:gd name="connsiteX0" fmla="*/ 0 w 572662"/>
              <a:gd name="connsiteY0" fmla="*/ 230909 h 230909"/>
              <a:gd name="connsiteX1" fmla="*/ 36945 w 572662"/>
              <a:gd name="connsiteY1" fmla="*/ 184727 h 230909"/>
              <a:gd name="connsiteX2" fmla="*/ 92363 w 572662"/>
              <a:gd name="connsiteY2" fmla="*/ 147782 h 230909"/>
              <a:gd name="connsiteX3" fmla="*/ 120072 w 572662"/>
              <a:gd name="connsiteY3" fmla="*/ 129309 h 230909"/>
              <a:gd name="connsiteX4" fmla="*/ 147781 w 572662"/>
              <a:gd name="connsiteY4" fmla="*/ 110836 h 230909"/>
              <a:gd name="connsiteX5" fmla="*/ 175490 w 572662"/>
              <a:gd name="connsiteY5" fmla="*/ 101600 h 230909"/>
              <a:gd name="connsiteX6" fmla="*/ 193963 w 572662"/>
              <a:gd name="connsiteY6" fmla="*/ 73891 h 230909"/>
              <a:gd name="connsiteX7" fmla="*/ 249381 w 572662"/>
              <a:gd name="connsiteY7" fmla="*/ 55418 h 230909"/>
              <a:gd name="connsiteX8" fmla="*/ 267854 w 572662"/>
              <a:gd name="connsiteY8" fmla="*/ 27709 h 230909"/>
              <a:gd name="connsiteX9" fmla="*/ 378690 w 572662"/>
              <a:gd name="connsiteY9" fmla="*/ 0 h 230909"/>
              <a:gd name="connsiteX10" fmla="*/ 498763 w 572662"/>
              <a:gd name="connsiteY10" fmla="*/ 9236 h 230909"/>
              <a:gd name="connsiteX11" fmla="*/ 535709 w 572662"/>
              <a:gd name="connsiteY11" fmla="*/ 55418 h 230909"/>
              <a:gd name="connsiteX12" fmla="*/ 554181 w 572662"/>
              <a:gd name="connsiteY12" fmla="*/ 83127 h 230909"/>
              <a:gd name="connsiteX13" fmla="*/ 572654 w 572662"/>
              <a:gd name="connsiteY13" fmla="*/ 147782 h 23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72662" h="230909">
                <a:moveTo>
                  <a:pt x="0" y="230909"/>
                </a:moveTo>
                <a:cubicBezTo>
                  <a:pt x="12315" y="215515"/>
                  <a:pt x="22292" y="197915"/>
                  <a:pt x="36945" y="184727"/>
                </a:cubicBezTo>
                <a:cubicBezTo>
                  <a:pt x="53447" y="169875"/>
                  <a:pt x="73890" y="160097"/>
                  <a:pt x="92363" y="147782"/>
                </a:cubicBezTo>
                <a:lnTo>
                  <a:pt x="120072" y="129309"/>
                </a:lnTo>
                <a:cubicBezTo>
                  <a:pt x="129308" y="123151"/>
                  <a:pt x="137250" y="114346"/>
                  <a:pt x="147781" y="110836"/>
                </a:cubicBezTo>
                <a:lnTo>
                  <a:pt x="175490" y="101600"/>
                </a:lnTo>
                <a:cubicBezTo>
                  <a:pt x="181648" y="92364"/>
                  <a:pt x="184550" y="79774"/>
                  <a:pt x="193963" y="73891"/>
                </a:cubicBezTo>
                <a:cubicBezTo>
                  <a:pt x="210475" y="63571"/>
                  <a:pt x="249381" y="55418"/>
                  <a:pt x="249381" y="55418"/>
                </a:cubicBezTo>
                <a:cubicBezTo>
                  <a:pt x="255539" y="46182"/>
                  <a:pt x="258441" y="33592"/>
                  <a:pt x="267854" y="27709"/>
                </a:cubicBezTo>
                <a:cubicBezTo>
                  <a:pt x="294468" y="11075"/>
                  <a:pt x="348855" y="4972"/>
                  <a:pt x="378690" y="0"/>
                </a:cubicBezTo>
                <a:cubicBezTo>
                  <a:pt x="418714" y="3079"/>
                  <a:pt x="459308" y="1838"/>
                  <a:pt x="498763" y="9236"/>
                </a:cubicBezTo>
                <a:cubicBezTo>
                  <a:pt x="533123" y="15678"/>
                  <a:pt x="524233" y="32466"/>
                  <a:pt x="535709" y="55418"/>
                </a:cubicBezTo>
                <a:cubicBezTo>
                  <a:pt x="540673" y="65347"/>
                  <a:pt x="549673" y="72983"/>
                  <a:pt x="554181" y="83127"/>
                </a:cubicBezTo>
                <a:cubicBezTo>
                  <a:pt x="573628" y="126882"/>
                  <a:pt x="572654" y="121379"/>
                  <a:pt x="572654" y="147782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48" name="Ellipse 347">
            <a:extLst>
              <a:ext uri="{FF2B5EF4-FFF2-40B4-BE49-F238E27FC236}">
                <a16:creationId xmlns:a16="http://schemas.microsoft.com/office/drawing/2014/main" id="{BA6C7615-CEC6-46E3-A228-4AF02C086764}"/>
              </a:ext>
            </a:extLst>
          </p:cNvPr>
          <p:cNvSpPr/>
          <p:nvPr/>
        </p:nvSpPr>
        <p:spPr>
          <a:xfrm>
            <a:off x="5873499" y="1828077"/>
            <a:ext cx="88380" cy="821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49" name="Rektangel 348">
            <a:extLst>
              <a:ext uri="{FF2B5EF4-FFF2-40B4-BE49-F238E27FC236}">
                <a16:creationId xmlns:a16="http://schemas.microsoft.com/office/drawing/2014/main" id="{24F11AE9-E153-4F99-9DD4-E3C3F293A65F}"/>
              </a:ext>
            </a:extLst>
          </p:cNvPr>
          <p:cNvSpPr/>
          <p:nvPr/>
        </p:nvSpPr>
        <p:spPr>
          <a:xfrm>
            <a:off x="6664270" y="1945918"/>
            <a:ext cx="210872" cy="94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351" name="Rett linje 350">
            <a:extLst>
              <a:ext uri="{FF2B5EF4-FFF2-40B4-BE49-F238E27FC236}">
                <a16:creationId xmlns:a16="http://schemas.microsoft.com/office/drawing/2014/main" id="{CE5EF7D5-826E-4212-B728-36CA788C511D}"/>
              </a:ext>
            </a:extLst>
          </p:cNvPr>
          <p:cNvCxnSpPr>
            <a:cxnSpLocks/>
          </p:cNvCxnSpPr>
          <p:nvPr/>
        </p:nvCxnSpPr>
        <p:spPr>
          <a:xfrm flipV="1">
            <a:off x="6664270" y="1837381"/>
            <a:ext cx="237231" cy="2682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Ellipse 359">
            <a:extLst>
              <a:ext uri="{FF2B5EF4-FFF2-40B4-BE49-F238E27FC236}">
                <a16:creationId xmlns:a16="http://schemas.microsoft.com/office/drawing/2014/main" id="{DBE8BCBF-AA4D-402F-933E-7D874D69569C}"/>
              </a:ext>
            </a:extLst>
          </p:cNvPr>
          <p:cNvSpPr/>
          <p:nvPr/>
        </p:nvSpPr>
        <p:spPr>
          <a:xfrm>
            <a:off x="6637911" y="2105622"/>
            <a:ext cx="66673" cy="34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367" name="Rett linje 366">
            <a:extLst>
              <a:ext uri="{FF2B5EF4-FFF2-40B4-BE49-F238E27FC236}">
                <a16:creationId xmlns:a16="http://schemas.microsoft.com/office/drawing/2014/main" id="{649708F3-01D1-4C1B-86C6-D46EAF6044DF}"/>
              </a:ext>
            </a:extLst>
          </p:cNvPr>
          <p:cNvCxnSpPr>
            <a:cxnSpLocks/>
          </p:cNvCxnSpPr>
          <p:nvPr/>
        </p:nvCxnSpPr>
        <p:spPr>
          <a:xfrm flipH="1" flipV="1">
            <a:off x="6344861" y="1852886"/>
            <a:ext cx="417092" cy="62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kstSylinder 370">
            <a:extLst>
              <a:ext uri="{FF2B5EF4-FFF2-40B4-BE49-F238E27FC236}">
                <a16:creationId xmlns:a16="http://schemas.microsoft.com/office/drawing/2014/main" id="{7FAD3057-5FED-44B5-AA8F-75A16F5E17CB}"/>
              </a:ext>
            </a:extLst>
          </p:cNvPr>
          <p:cNvSpPr txBox="1"/>
          <p:nvPr/>
        </p:nvSpPr>
        <p:spPr>
          <a:xfrm>
            <a:off x="6194460" y="2339077"/>
            <a:ext cx="25519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409" name="TekstSylinder 408">
            <a:extLst>
              <a:ext uri="{FF2B5EF4-FFF2-40B4-BE49-F238E27FC236}">
                <a16:creationId xmlns:a16="http://schemas.microsoft.com/office/drawing/2014/main" id="{7EECBFB2-CE14-4E1D-8D9F-E26B0C99E443}"/>
              </a:ext>
            </a:extLst>
          </p:cNvPr>
          <p:cNvSpPr txBox="1"/>
          <p:nvPr/>
        </p:nvSpPr>
        <p:spPr>
          <a:xfrm>
            <a:off x="6060449" y="2337764"/>
            <a:ext cx="26802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81" name="TekstSylinder 380">
            <a:extLst>
              <a:ext uri="{FF2B5EF4-FFF2-40B4-BE49-F238E27FC236}">
                <a16:creationId xmlns:a16="http://schemas.microsoft.com/office/drawing/2014/main" id="{01ACD1E1-5E96-4B54-8F98-DC51A5322C0B}"/>
              </a:ext>
            </a:extLst>
          </p:cNvPr>
          <p:cNvSpPr txBox="1"/>
          <p:nvPr/>
        </p:nvSpPr>
        <p:spPr>
          <a:xfrm rot="16200000">
            <a:off x="5955677" y="2586313"/>
            <a:ext cx="623314" cy="36747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 </a:t>
            </a:r>
            <a:r>
              <a:rPr lang="nb-NO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sikr</a:t>
            </a: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230V</a:t>
            </a:r>
          </a:p>
        </p:txBody>
      </p:sp>
      <p:sp>
        <p:nvSpPr>
          <p:cNvPr id="382" name="TekstSylinder 381">
            <a:extLst>
              <a:ext uri="{FF2B5EF4-FFF2-40B4-BE49-F238E27FC236}">
                <a16:creationId xmlns:a16="http://schemas.microsoft.com/office/drawing/2014/main" id="{B6E98E6E-2810-4A86-9FD4-3AB13A112B26}"/>
              </a:ext>
            </a:extLst>
          </p:cNvPr>
          <p:cNvSpPr txBox="1"/>
          <p:nvPr/>
        </p:nvSpPr>
        <p:spPr>
          <a:xfrm>
            <a:off x="6862738" y="1902502"/>
            <a:ext cx="354584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7</a:t>
            </a:r>
          </a:p>
        </p:txBody>
      </p:sp>
      <p:cxnSp>
        <p:nvCxnSpPr>
          <p:cNvPr id="384" name="Rett linje 383">
            <a:extLst>
              <a:ext uri="{FF2B5EF4-FFF2-40B4-BE49-F238E27FC236}">
                <a16:creationId xmlns:a16="http://schemas.microsoft.com/office/drawing/2014/main" id="{50CE5F85-BB44-43D0-966A-6FFDB6CD55D0}"/>
              </a:ext>
            </a:extLst>
          </p:cNvPr>
          <p:cNvCxnSpPr/>
          <p:nvPr/>
        </p:nvCxnSpPr>
        <p:spPr>
          <a:xfrm>
            <a:off x="10101797" y="3301082"/>
            <a:ext cx="0" cy="1519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Frihåndsform: figur 385">
            <a:extLst>
              <a:ext uri="{FF2B5EF4-FFF2-40B4-BE49-F238E27FC236}">
                <a16:creationId xmlns:a16="http://schemas.microsoft.com/office/drawing/2014/main" id="{E4B817ED-8D41-496F-8C1E-E9A352D41CDB}"/>
              </a:ext>
            </a:extLst>
          </p:cNvPr>
          <p:cNvSpPr/>
          <p:nvPr/>
        </p:nvSpPr>
        <p:spPr>
          <a:xfrm>
            <a:off x="10002564" y="3200298"/>
            <a:ext cx="145750" cy="122492"/>
          </a:xfrm>
          <a:custGeom>
            <a:avLst/>
            <a:gdLst>
              <a:gd name="connsiteX0" fmla="*/ 9236 w 258618"/>
              <a:gd name="connsiteY0" fmla="*/ 36946 h 157018"/>
              <a:gd name="connsiteX1" fmla="*/ 0 w 258618"/>
              <a:gd name="connsiteY1" fmla="*/ 83128 h 157018"/>
              <a:gd name="connsiteX2" fmla="*/ 36946 w 258618"/>
              <a:gd name="connsiteY2" fmla="*/ 129309 h 157018"/>
              <a:gd name="connsiteX3" fmla="*/ 157018 w 258618"/>
              <a:gd name="connsiteY3" fmla="*/ 157018 h 157018"/>
              <a:gd name="connsiteX4" fmla="*/ 212436 w 258618"/>
              <a:gd name="connsiteY4" fmla="*/ 147782 h 157018"/>
              <a:gd name="connsiteX5" fmla="*/ 240146 w 258618"/>
              <a:gd name="connsiteY5" fmla="*/ 92364 h 157018"/>
              <a:gd name="connsiteX6" fmla="*/ 258618 w 258618"/>
              <a:gd name="connsiteY6" fmla="*/ 64655 h 157018"/>
              <a:gd name="connsiteX7" fmla="*/ 249382 w 258618"/>
              <a:gd name="connsiteY7" fmla="*/ 0 h 157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8618" h="157018">
                <a:moveTo>
                  <a:pt x="9236" y="36946"/>
                </a:moveTo>
                <a:cubicBezTo>
                  <a:pt x="6157" y="52340"/>
                  <a:pt x="0" y="67429"/>
                  <a:pt x="0" y="83128"/>
                </a:cubicBezTo>
                <a:cubicBezTo>
                  <a:pt x="0" y="108725"/>
                  <a:pt x="15668" y="119852"/>
                  <a:pt x="36946" y="129309"/>
                </a:cubicBezTo>
                <a:cubicBezTo>
                  <a:pt x="84994" y="150663"/>
                  <a:pt x="104418" y="149504"/>
                  <a:pt x="157018" y="157018"/>
                </a:cubicBezTo>
                <a:cubicBezTo>
                  <a:pt x="175491" y="153939"/>
                  <a:pt x="195686" y="156157"/>
                  <a:pt x="212436" y="147782"/>
                </a:cubicBezTo>
                <a:cubicBezTo>
                  <a:pt x="230082" y="138959"/>
                  <a:pt x="232861" y="106935"/>
                  <a:pt x="240146" y="92364"/>
                </a:cubicBezTo>
                <a:cubicBezTo>
                  <a:pt x="245110" y="82435"/>
                  <a:pt x="252461" y="73891"/>
                  <a:pt x="258618" y="64655"/>
                </a:cubicBezTo>
                <a:cubicBezTo>
                  <a:pt x="248876" y="6200"/>
                  <a:pt x="249382" y="27964"/>
                  <a:pt x="249382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87" name="TekstSylinder 386">
            <a:extLst>
              <a:ext uri="{FF2B5EF4-FFF2-40B4-BE49-F238E27FC236}">
                <a16:creationId xmlns:a16="http://schemas.microsoft.com/office/drawing/2014/main" id="{C8B32AB6-0462-4832-BE6D-77E55F8AFF16}"/>
              </a:ext>
            </a:extLst>
          </p:cNvPr>
          <p:cNvSpPr txBox="1"/>
          <p:nvPr/>
        </p:nvSpPr>
        <p:spPr>
          <a:xfrm>
            <a:off x="9912633" y="3459236"/>
            <a:ext cx="441146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230V</a:t>
            </a:r>
          </a:p>
        </p:txBody>
      </p:sp>
      <p:sp>
        <p:nvSpPr>
          <p:cNvPr id="388" name="Frihåndsform: figur 387">
            <a:extLst>
              <a:ext uri="{FF2B5EF4-FFF2-40B4-BE49-F238E27FC236}">
                <a16:creationId xmlns:a16="http://schemas.microsoft.com/office/drawing/2014/main" id="{9BB47C5C-9B26-4302-90C6-8EDAB59981AB}"/>
              </a:ext>
            </a:extLst>
          </p:cNvPr>
          <p:cNvSpPr/>
          <p:nvPr/>
        </p:nvSpPr>
        <p:spPr>
          <a:xfrm>
            <a:off x="9373048" y="3108816"/>
            <a:ext cx="713244" cy="525630"/>
          </a:xfrm>
          <a:custGeom>
            <a:avLst/>
            <a:gdLst>
              <a:gd name="connsiteX0" fmla="*/ 0 w 952407"/>
              <a:gd name="connsiteY0" fmla="*/ 572655 h 701964"/>
              <a:gd name="connsiteX1" fmla="*/ 27709 w 952407"/>
              <a:gd name="connsiteY1" fmla="*/ 618837 h 701964"/>
              <a:gd name="connsiteX2" fmla="*/ 46182 w 952407"/>
              <a:gd name="connsiteY2" fmla="*/ 646546 h 701964"/>
              <a:gd name="connsiteX3" fmla="*/ 101600 w 952407"/>
              <a:gd name="connsiteY3" fmla="*/ 674255 h 701964"/>
              <a:gd name="connsiteX4" fmla="*/ 157018 w 952407"/>
              <a:gd name="connsiteY4" fmla="*/ 701964 h 701964"/>
              <a:gd name="connsiteX5" fmla="*/ 249382 w 952407"/>
              <a:gd name="connsiteY5" fmla="*/ 692727 h 701964"/>
              <a:gd name="connsiteX6" fmla="*/ 304800 w 952407"/>
              <a:gd name="connsiteY6" fmla="*/ 674255 h 701964"/>
              <a:gd name="connsiteX7" fmla="*/ 360218 w 952407"/>
              <a:gd name="connsiteY7" fmla="*/ 646546 h 701964"/>
              <a:gd name="connsiteX8" fmla="*/ 406400 w 952407"/>
              <a:gd name="connsiteY8" fmla="*/ 600364 h 701964"/>
              <a:gd name="connsiteX9" fmla="*/ 452582 w 952407"/>
              <a:gd name="connsiteY9" fmla="*/ 554182 h 701964"/>
              <a:gd name="connsiteX10" fmla="*/ 471055 w 952407"/>
              <a:gd name="connsiteY10" fmla="*/ 498764 h 701964"/>
              <a:gd name="connsiteX11" fmla="*/ 489527 w 952407"/>
              <a:gd name="connsiteY11" fmla="*/ 415637 h 701964"/>
              <a:gd name="connsiteX12" fmla="*/ 508000 w 952407"/>
              <a:gd name="connsiteY12" fmla="*/ 360218 h 701964"/>
              <a:gd name="connsiteX13" fmla="*/ 526473 w 952407"/>
              <a:gd name="connsiteY13" fmla="*/ 304800 h 701964"/>
              <a:gd name="connsiteX14" fmla="*/ 563418 w 952407"/>
              <a:gd name="connsiteY14" fmla="*/ 249382 h 701964"/>
              <a:gd name="connsiteX15" fmla="*/ 572655 w 952407"/>
              <a:gd name="connsiteY15" fmla="*/ 221673 h 701964"/>
              <a:gd name="connsiteX16" fmla="*/ 591127 w 952407"/>
              <a:gd name="connsiteY16" fmla="*/ 193964 h 701964"/>
              <a:gd name="connsiteX17" fmla="*/ 628073 w 952407"/>
              <a:gd name="connsiteY17" fmla="*/ 110837 h 701964"/>
              <a:gd name="connsiteX18" fmla="*/ 655782 w 952407"/>
              <a:gd name="connsiteY18" fmla="*/ 55418 h 701964"/>
              <a:gd name="connsiteX19" fmla="*/ 683491 w 952407"/>
              <a:gd name="connsiteY19" fmla="*/ 36946 h 701964"/>
              <a:gd name="connsiteX20" fmla="*/ 701964 w 952407"/>
              <a:gd name="connsiteY20" fmla="*/ 9237 h 701964"/>
              <a:gd name="connsiteX21" fmla="*/ 738909 w 952407"/>
              <a:gd name="connsiteY21" fmla="*/ 0 h 701964"/>
              <a:gd name="connsiteX22" fmla="*/ 905164 w 952407"/>
              <a:gd name="connsiteY22" fmla="*/ 9237 h 701964"/>
              <a:gd name="connsiteX23" fmla="*/ 942109 w 952407"/>
              <a:gd name="connsiteY23" fmla="*/ 92364 h 701964"/>
              <a:gd name="connsiteX24" fmla="*/ 951345 w 952407"/>
              <a:gd name="connsiteY24" fmla="*/ 129309 h 701964"/>
              <a:gd name="connsiteX25" fmla="*/ 951345 w 952407"/>
              <a:gd name="connsiteY25" fmla="*/ 258618 h 701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52407" h="701964">
                <a:moveTo>
                  <a:pt x="0" y="572655"/>
                </a:moveTo>
                <a:cubicBezTo>
                  <a:pt x="9236" y="588049"/>
                  <a:pt x="18194" y="603613"/>
                  <a:pt x="27709" y="618837"/>
                </a:cubicBezTo>
                <a:cubicBezTo>
                  <a:pt x="33592" y="628250"/>
                  <a:pt x="38332" y="638697"/>
                  <a:pt x="46182" y="646546"/>
                </a:cubicBezTo>
                <a:cubicBezTo>
                  <a:pt x="72649" y="673013"/>
                  <a:pt x="71555" y="659232"/>
                  <a:pt x="101600" y="674255"/>
                </a:cubicBezTo>
                <a:cubicBezTo>
                  <a:pt x="173220" y="710065"/>
                  <a:pt x="87370" y="678746"/>
                  <a:pt x="157018" y="701964"/>
                </a:cubicBezTo>
                <a:cubicBezTo>
                  <a:pt x="187806" y="698885"/>
                  <a:pt x="218970" y="698429"/>
                  <a:pt x="249382" y="692727"/>
                </a:cubicBezTo>
                <a:cubicBezTo>
                  <a:pt x="268520" y="689139"/>
                  <a:pt x="286327" y="680413"/>
                  <a:pt x="304800" y="674255"/>
                </a:cubicBezTo>
                <a:cubicBezTo>
                  <a:pt x="343037" y="661509"/>
                  <a:pt x="324411" y="670416"/>
                  <a:pt x="360218" y="646546"/>
                </a:cubicBezTo>
                <a:cubicBezTo>
                  <a:pt x="409479" y="572655"/>
                  <a:pt x="344824" y="661940"/>
                  <a:pt x="406400" y="600364"/>
                </a:cubicBezTo>
                <a:cubicBezTo>
                  <a:pt x="467976" y="538788"/>
                  <a:pt x="378691" y="603443"/>
                  <a:pt x="452582" y="554182"/>
                </a:cubicBezTo>
                <a:cubicBezTo>
                  <a:pt x="458740" y="535709"/>
                  <a:pt x="467236" y="517858"/>
                  <a:pt x="471055" y="498764"/>
                </a:cubicBezTo>
                <a:cubicBezTo>
                  <a:pt x="476328" y="472398"/>
                  <a:pt x="481701" y="441724"/>
                  <a:pt x="489527" y="415637"/>
                </a:cubicBezTo>
                <a:cubicBezTo>
                  <a:pt x="495122" y="396986"/>
                  <a:pt x="501842" y="378691"/>
                  <a:pt x="508000" y="360218"/>
                </a:cubicBezTo>
                <a:cubicBezTo>
                  <a:pt x="508002" y="360213"/>
                  <a:pt x="526470" y="304804"/>
                  <a:pt x="526473" y="304800"/>
                </a:cubicBezTo>
                <a:cubicBezTo>
                  <a:pt x="538788" y="286327"/>
                  <a:pt x="556397" y="270444"/>
                  <a:pt x="563418" y="249382"/>
                </a:cubicBezTo>
                <a:cubicBezTo>
                  <a:pt x="566497" y="240146"/>
                  <a:pt x="568301" y="230381"/>
                  <a:pt x="572655" y="221673"/>
                </a:cubicBezTo>
                <a:cubicBezTo>
                  <a:pt x="577619" y="211744"/>
                  <a:pt x="586619" y="204108"/>
                  <a:pt x="591127" y="193964"/>
                </a:cubicBezTo>
                <a:cubicBezTo>
                  <a:pt x="635090" y="95046"/>
                  <a:pt x="586268" y="173543"/>
                  <a:pt x="628073" y="110837"/>
                </a:cubicBezTo>
                <a:cubicBezTo>
                  <a:pt x="635585" y="88299"/>
                  <a:pt x="637876" y="73324"/>
                  <a:pt x="655782" y="55418"/>
                </a:cubicBezTo>
                <a:cubicBezTo>
                  <a:pt x="663631" y="47569"/>
                  <a:pt x="674255" y="43103"/>
                  <a:pt x="683491" y="36946"/>
                </a:cubicBezTo>
                <a:cubicBezTo>
                  <a:pt x="689649" y="27710"/>
                  <a:pt x="692728" y="15395"/>
                  <a:pt x="701964" y="9237"/>
                </a:cubicBezTo>
                <a:cubicBezTo>
                  <a:pt x="712526" y="2196"/>
                  <a:pt x="726215" y="0"/>
                  <a:pt x="738909" y="0"/>
                </a:cubicBezTo>
                <a:cubicBezTo>
                  <a:pt x="794413" y="0"/>
                  <a:pt x="849746" y="6158"/>
                  <a:pt x="905164" y="9237"/>
                </a:cubicBezTo>
                <a:cubicBezTo>
                  <a:pt x="929423" y="45627"/>
                  <a:pt x="928920" y="39607"/>
                  <a:pt x="942109" y="92364"/>
                </a:cubicBezTo>
                <a:cubicBezTo>
                  <a:pt x="945188" y="104679"/>
                  <a:pt x="950641" y="116635"/>
                  <a:pt x="951345" y="129309"/>
                </a:cubicBezTo>
                <a:cubicBezTo>
                  <a:pt x="953736" y="172346"/>
                  <a:pt x="951345" y="215515"/>
                  <a:pt x="951345" y="258618"/>
                </a:cubicBezTo>
              </a:path>
            </a:pathLst>
          </a:custGeom>
          <a:noFill/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89" name="Frihåndsform: figur 388">
            <a:extLst>
              <a:ext uri="{FF2B5EF4-FFF2-40B4-BE49-F238E27FC236}">
                <a16:creationId xmlns:a16="http://schemas.microsoft.com/office/drawing/2014/main" id="{7AD81F58-1F07-4438-AF39-990D61E6BC5D}"/>
              </a:ext>
            </a:extLst>
          </p:cNvPr>
          <p:cNvSpPr/>
          <p:nvPr/>
        </p:nvSpPr>
        <p:spPr>
          <a:xfrm>
            <a:off x="7047251" y="1121036"/>
            <a:ext cx="454306" cy="262039"/>
          </a:xfrm>
          <a:custGeom>
            <a:avLst/>
            <a:gdLst>
              <a:gd name="connsiteX0" fmla="*/ 113229 w 464211"/>
              <a:gd name="connsiteY0" fmla="*/ 0 h 350982"/>
              <a:gd name="connsiteX1" fmla="*/ 30102 w 464211"/>
              <a:gd name="connsiteY1" fmla="*/ 9236 h 350982"/>
              <a:gd name="connsiteX2" fmla="*/ 11629 w 464211"/>
              <a:gd name="connsiteY2" fmla="*/ 64654 h 350982"/>
              <a:gd name="connsiteX3" fmla="*/ 20865 w 464211"/>
              <a:gd name="connsiteY3" fmla="*/ 138545 h 350982"/>
              <a:gd name="connsiteX4" fmla="*/ 48574 w 464211"/>
              <a:gd name="connsiteY4" fmla="*/ 147782 h 350982"/>
              <a:gd name="connsiteX5" fmla="*/ 76284 w 464211"/>
              <a:gd name="connsiteY5" fmla="*/ 166254 h 350982"/>
              <a:gd name="connsiteX6" fmla="*/ 131702 w 464211"/>
              <a:gd name="connsiteY6" fmla="*/ 157018 h 350982"/>
              <a:gd name="connsiteX7" fmla="*/ 122465 w 464211"/>
              <a:gd name="connsiteY7" fmla="*/ 101600 h 350982"/>
              <a:gd name="connsiteX8" fmla="*/ 30102 w 464211"/>
              <a:gd name="connsiteY8" fmla="*/ 110836 h 350982"/>
              <a:gd name="connsiteX9" fmla="*/ 11629 w 464211"/>
              <a:gd name="connsiteY9" fmla="*/ 138545 h 350982"/>
              <a:gd name="connsiteX10" fmla="*/ 11629 w 464211"/>
              <a:gd name="connsiteY10" fmla="*/ 258618 h 350982"/>
              <a:gd name="connsiteX11" fmla="*/ 39338 w 464211"/>
              <a:gd name="connsiteY11" fmla="*/ 277091 h 350982"/>
              <a:gd name="connsiteX12" fmla="*/ 94756 w 464211"/>
              <a:gd name="connsiteY12" fmla="*/ 295563 h 350982"/>
              <a:gd name="connsiteX13" fmla="*/ 150174 w 464211"/>
              <a:gd name="connsiteY13" fmla="*/ 258618 h 350982"/>
              <a:gd name="connsiteX14" fmla="*/ 122465 w 464211"/>
              <a:gd name="connsiteY14" fmla="*/ 240145 h 350982"/>
              <a:gd name="connsiteX15" fmla="*/ 57811 w 464211"/>
              <a:gd name="connsiteY15" fmla="*/ 249382 h 350982"/>
              <a:gd name="connsiteX16" fmla="*/ 48574 w 464211"/>
              <a:gd name="connsiteY16" fmla="*/ 277091 h 350982"/>
              <a:gd name="connsiteX17" fmla="*/ 85520 w 464211"/>
              <a:gd name="connsiteY17" fmla="*/ 350982 h 350982"/>
              <a:gd name="connsiteX18" fmla="*/ 224065 w 464211"/>
              <a:gd name="connsiteY18" fmla="*/ 341745 h 350982"/>
              <a:gd name="connsiteX19" fmla="*/ 242538 w 464211"/>
              <a:gd name="connsiteY19" fmla="*/ 314036 h 350982"/>
              <a:gd name="connsiteX20" fmla="*/ 261011 w 464211"/>
              <a:gd name="connsiteY20" fmla="*/ 258618 h 350982"/>
              <a:gd name="connsiteX21" fmla="*/ 205593 w 464211"/>
              <a:gd name="connsiteY21" fmla="*/ 230909 h 350982"/>
              <a:gd name="connsiteX22" fmla="*/ 187120 w 464211"/>
              <a:gd name="connsiteY22" fmla="*/ 286327 h 350982"/>
              <a:gd name="connsiteX23" fmla="*/ 242538 w 464211"/>
              <a:gd name="connsiteY23" fmla="*/ 314036 h 350982"/>
              <a:gd name="connsiteX24" fmla="*/ 297956 w 464211"/>
              <a:gd name="connsiteY24" fmla="*/ 304800 h 350982"/>
              <a:gd name="connsiteX25" fmla="*/ 344138 w 464211"/>
              <a:gd name="connsiteY25" fmla="*/ 221673 h 350982"/>
              <a:gd name="connsiteX26" fmla="*/ 334902 w 464211"/>
              <a:gd name="connsiteY26" fmla="*/ 184727 h 350982"/>
              <a:gd name="connsiteX27" fmla="*/ 251774 w 464211"/>
              <a:gd name="connsiteY27" fmla="*/ 147782 h 350982"/>
              <a:gd name="connsiteX28" fmla="*/ 224065 w 464211"/>
              <a:gd name="connsiteY28" fmla="*/ 138545 h 350982"/>
              <a:gd name="connsiteX29" fmla="*/ 205593 w 464211"/>
              <a:gd name="connsiteY29" fmla="*/ 166254 h 350982"/>
              <a:gd name="connsiteX30" fmla="*/ 242538 w 464211"/>
              <a:gd name="connsiteY30" fmla="*/ 203200 h 350982"/>
              <a:gd name="connsiteX31" fmla="*/ 279484 w 464211"/>
              <a:gd name="connsiteY31" fmla="*/ 212436 h 350982"/>
              <a:gd name="connsiteX32" fmla="*/ 307193 w 464211"/>
              <a:gd name="connsiteY32" fmla="*/ 193963 h 350982"/>
              <a:gd name="connsiteX33" fmla="*/ 334902 w 464211"/>
              <a:gd name="connsiteY33" fmla="*/ 101600 h 350982"/>
              <a:gd name="connsiteX34" fmla="*/ 344138 w 464211"/>
              <a:gd name="connsiteY34" fmla="*/ 73891 h 350982"/>
              <a:gd name="connsiteX35" fmla="*/ 427265 w 464211"/>
              <a:gd name="connsiteY35" fmla="*/ 36945 h 350982"/>
              <a:gd name="connsiteX36" fmla="*/ 464211 w 464211"/>
              <a:gd name="connsiteY36" fmla="*/ 9236 h 350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64211" h="350982">
                <a:moveTo>
                  <a:pt x="113229" y="0"/>
                </a:moveTo>
                <a:cubicBezTo>
                  <a:pt x="85520" y="3079"/>
                  <a:pt x="53623" y="-5732"/>
                  <a:pt x="30102" y="9236"/>
                </a:cubicBezTo>
                <a:cubicBezTo>
                  <a:pt x="13674" y="19690"/>
                  <a:pt x="11629" y="64654"/>
                  <a:pt x="11629" y="64654"/>
                </a:cubicBezTo>
                <a:cubicBezTo>
                  <a:pt x="14708" y="89284"/>
                  <a:pt x="10784" y="115862"/>
                  <a:pt x="20865" y="138545"/>
                </a:cubicBezTo>
                <a:cubicBezTo>
                  <a:pt x="24819" y="147442"/>
                  <a:pt x="39866" y="143428"/>
                  <a:pt x="48574" y="147782"/>
                </a:cubicBezTo>
                <a:cubicBezTo>
                  <a:pt x="58503" y="152746"/>
                  <a:pt x="67047" y="160097"/>
                  <a:pt x="76284" y="166254"/>
                </a:cubicBezTo>
                <a:cubicBezTo>
                  <a:pt x="94757" y="163175"/>
                  <a:pt x="120817" y="172257"/>
                  <a:pt x="131702" y="157018"/>
                </a:cubicBezTo>
                <a:cubicBezTo>
                  <a:pt x="142587" y="141779"/>
                  <a:pt x="139514" y="109350"/>
                  <a:pt x="122465" y="101600"/>
                </a:cubicBezTo>
                <a:cubicBezTo>
                  <a:pt x="94297" y="88796"/>
                  <a:pt x="60890" y="107757"/>
                  <a:pt x="30102" y="110836"/>
                </a:cubicBezTo>
                <a:cubicBezTo>
                  <a:pt x="23944" y="120072"/>
                  <a:pt x="16593" y="128616"/>
                  <a:pt x="11629" y="138545"/>
                </a:cubicBezTo>
                <a:cubicBezTo>
                  <a:pt x="-6700" y="175203"/>
                  <a:pt x="-772" y="221414"/>
                  <a:pt x="11629" y="258618"/>
                </a:cubicBezTo>
                <a:cubicBezTo>
                  <a:pt x="15139" y="269149"/>
                  <a:pt x="29194" y="272583"/>
                  <a:pt x="39338" y="277091"/>
                </a:cubicBezTo>
                <a:cubicBezTo>
                  <a:pt x="57132" y="284999"/>
                  <a:pt x="94756" y="295563"/>
                  <a:pt x="94756" y="295563"/>
                </a:cubicBezTo>
                <a:cubicBezTo>
                  <a:pt x="103841" y="293746"/>
                  <a:pt x="164901" y="295435"/>
                  <a:pt x="150174" y="258618"/>
                </a:cubicBezTo>
                <a:cubicBezTo>
                  <a:pt x="146051" y="248311"/>
                  <a:pt x="131701" y="246303"/>
                  <a:pt x="122465" y="240145"/>
                </a:cubicBezTo>
                <a:cubicBezTo>
                  <a:pt x="100914" y="243224"/>
                  <a:pt x="77283" y="239646"/>
                  <a:pt x="57811" y="249382"/>
                </a:cubicBezTo>
                <a:cubicBezTo>
                  <a:pt x="49103" y="253736"/>
                  <a:pt x="48574" y="267355"/>
                  <a:pt x="48574" y="277091"/>
                </a:cubicBezTo>
                <a:cubicBezTo>
                  <a:pt x="48574" y="347845"/>
                  <a:pt x="41905" y="336443"/>
                  <a:pt x="85520" y="350982"/>
                </a:cubicBezTo>
                <a:cubicBezTo>
                  <a:pt x="131702" y="347903"/>
                  <a:pt x="179011" y="352346"/>
                  <a:pt x="224065" y="341745"/>
                </a:cubicBezTo>
                <a:cubicBezTo>
                  <a:pt x="234871" y="339202"/>
                  <a:pt x="238029" y="324180"/>
                  <a:pt x="242538" y="314036"/>
                </a:cubicBezTo>
                <a:cubicBezTo>
                  <a:pt x="250446" y="296242"/>
                  <a:pt x="261011" y="258618"/>
                  <a:pt x="261011" y="258618"/>
                </a:cubicBezTo>
                <a:cubicBezTo>
                  <a:pt x="260081" y="257998"/>
                  <a:pt x="213242" y="223260"/>
                  <a:pt x="205593" y="230909"/>
                </a:cubicBezTo>
                <a:cubicBezTo>
                  <a:pt x="191824" y="244678"/>
                  <a:pt x="187120" y="286327"/>
                  <a:pt x="187120" y="286327"/>
                </a:cubicBezTo>
                <a:cubicBezTo>
                  <a:pt x="201130" y="295667"/>
                  <a:pt x="223417" y="314036"/>
                  <a:pt x="242538" y="314036"/>
                </a:cubicBezTo>
                <a:cubicBezTo>
                  <a:pt x="261265" y="314036"/>
                  <a:pt x="279483" y="307879"/>
                  <a:pt x="297956" y="304800"/>
                </a:cubicBezTo>
                <a:cubicBezTo>
                  <a:pt x="340303" y="241281"/>
                  <a:pt x="327881" y="270444"/>
                  <a:pt x="344138" y="221673"/>
                </a:cubicBezTo>
                <a:cubicBezTo>
                  <a:pt x="341059" y="209358"/>
                  <a:pt x="341943" y="195289"/>
                  <a:pt x="334902" y="184727"/>
                </a:cubicBezTo>
                <a:cubicBezTo>
                  <a:pt x="322356" y="165907"/>
                  <a:pt x="262707" y="151426"/>
                  <a:pt x="251774" y="147782"/>
                </a:cubicBezTo>
                <a:lnTo>
                  <a:pt x="224065" y="138545"/>
                </a:lnTo>
                <a:cubicBezTo>
                  <a:pt x="217908" y="147781"/>
                  <a:pt x="207418" y="155304"/>
                  <a:pt x="205593" y="166254"/>
                </a:cubicBezTo>
                <a:cubicBezTo>
                  <a:pt x="200555" y="196481"/>
                  <a:pt x="222945" y="197602"/>
                  <a:pt x="242538" y="203200"/>
                </a:cubicBezTo>
                <a:cubicBezTo>
                  <a:pt x="254744" y="206687"/>
                  <a:pt x="267169" y="209357"/>
                  <a:pt x="279484" y="212436"/>
                </a:cubicBezTo>
                <a:cubicBezTo>
                  <a:pt x="288720" y="206278"/>
                  <a:pt x="301310" y="203376"/>
                  <a:pt x="307193" y="193963"/>
                </a:cubicBezTo>
                <a:cubicBezTo>
                  <a:pt x="318741" y="175485"/>
                  <a:pt x="328073" y="125502"/>
                  <a:pt x="334902" y="101600"/>
                </a:cubicBezTo>
                <a:cubicBezTo>
                  <a:pt x="337577" y="92239"/>
                  <a:pt x="338056" y="81494"/>
                  <a:pt x="344138" y="73891"/>
                </a:cubicBezTo>
                <a:cubicBezTo>
                  <a:pt x="365621" y="47037"/>
                  <a:pt x="400656" y="54684"/>
                  <a:pt x="427265" y="36945"/>
                </a:cubicBezTo>
                <a:cubicBezTo>
                  <a:pt x="458597" y="16058"/>
                  <a:pt x="447125" y="26322"/>
                  <a:pt x="464211" y="9236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90" name="Frihåndsform: figur 389">
            <a:extLst>
              <a:ext uri="{FF2B5EF4-FFF2-40B4-BE49-F238E27FC236}">
                <a16:creationId xmlns:a16="http://schemas.microsoft.com/office/drawing/2014/main" id="{C262A253-61ED-4B26-A6D9-55C689FE1798}"/>
              </a:ext>
            </a:extLst>
          </p:cNvPr>
          <p:cNvSpPr/>
          <p:nvPr/>
        </p:nvSpPr>
        <p:spPr>
          <a:xfrm>
            <a:off x="7065857" y="3747635"/>
            <a:ext cx="297702" cy="275995"/>
          </a:xfrm>
          <a:custGeom>
            <a:avLst/>
            <a:gdLst>
              <a:gd name="connsiteX0" fmla="*/ 230909 w 397164"/>
              <a:gd name="connsiteY0" fmla="*/ 24522 h 366267"/>
              <a:gd name="connsiteX1" fmla="*/ 101600 w 397164"/>
              <a:gd name="connsiteY1" fmla="*/ 15285 h 366267"/>
              <a:gd name="connsiteX2" fmla="*/ 83127 w 397164"/>
              <a:gd name="connsiteY2" fmla="*/ 70704 h 366267"/>
              <a:gd name="connsiteX3" fmla="*/ 110836 w 397164"/>
              <a:gd name="connsiteY3" fmla="*/ 135358 h 366267"/>
              <a:gd name="connsiteX4" fmla="*/ 138545 w 397164"/>
              <a:gd name="connsiteY4" fmla="*/ 126122 h 366267"/>
              <a:gd name="connsiteX5" fmla="*/ 147782 w 397164"/>
              <a:gd name="connsiteY5" fmla="*/ 52231 h 366267"/>
              <a:gd name="connsiteX6" fmla="*/ 55418 w 397164"/>
              <a:gd name="connsiteY6" fmla="*/ 61467 h 366267"/>
              <a:gd name="connsiteX7" fmla="*/ 27709 w 397164"/>
              <a:gd name="connsiteY7" fmla="*/ 79940 h 366267"/>
              <a:gd name="connsiteX8" fmla="*/ 18473 w 397164"/>
              <a:gd name="connsiteY8" fmla="*/ 107649 h 366267"/>
              <a:gd name="connsiteX9" fmla="*/ 27709 w 397164"/>
              <a:gd name="connsiteY9" fmla="*/ 246194 h 366267"/>
              <a:gd name="connsiteX10" fmla="*/ 55418 w 397164"/>
              <a:gd name="connsiteY10" fmla="*/ 264667 h 366267"/>
              <a:gd name="connsiteX11" fmla="*/ 110836 w 397164"/>
              <a:gd name="connsiteY11" fmla="*/ 227722 h 366267"/>
              <a:gd name="connsiteX12" fmla="*/ 101600 w 397164"/>
              <a:gd name="connsiteY12" fmla="*/ 200013 h 366267"/>
              <a:gd name="connsiteX13" fmla="*/ 46182 w 397164"/>
              <a:gd name="connsiteY13" fmla="*/ 181540 h 366267"/>
              <a:gd name="connsiteX14" fmla="*/ 9236 w 397164"/>
              <a:gd name="connsiteY14" fmla="*/ 190776 h 366267"/>
              <a:gd name="connsiteX15" fmla="*/ 0 w 397164"/>
              <a:gd name="connsiteY15" fmla="*/ 218485 h 366267"/>
              <a:gd name="connsiteX16" fmla="*/ 9236 w 397164"/>
              <a:gd name="connsiteY16" fmla="*/ 301613 h 366267"/>
              <a:gd name="connsiteX17" fmla="*/ 18473 w 397164"/>
              <a:gd name="connsiteY17" fmla="*/ 329322 h 366267"/>
              <a:gd name="connsiteX18" fmla="*/ 73891 w 397164"/>
              <a:gd name="connsiteY18" fmla="*/ 347794 h 366267"/>
              <a:gd name="connsiteX19" fmla="*/ 101600 w 397164"/>
              <a:gd name="connsiteY19" fmla="*/ 357031 h 366267"/>
              <a:gd name="connsiteX20" fmla="*/ 157018 w 397164"/>
              <a:gd name="connsiteY20" fmla="*/ 347794 h 366267"/>
              <a:gd name="connsiteX21" fmla="*/ 184727 w 397164"/>
              <a:gd name="connsiteY21" fmla="*/ 292376 h 366267"/>
              <a:gd name="connsiteX22" fmla="*/ 157018 w 397164"/>
              <a:gd name="connsiteY22" fmla="*/ 273904 h 366267"/>
              <a:gd name="connsiteX23" fmla="*/ 129309 w 397164"/>
              <a:gd name="connsiteY23" fmla="*/ 329322 h 366267"/>
              <a:gd name="connsiteX24" fmla="*/ 138545 w 397164"/>
              <a:gd name="connsiteY24" fmla="*/ 357031 h 366267"/>
              <a:gd name="connsiteX25" fmla="*/ 166254 w 397164"/>
              <a:gd name="connsiteY25" fmla="*/ 366267 h 366267"/>
              <a:gd name="connsiteX26" fmla="*/ 295564 w 397164"/>
              <a:gd name="connsiteY26" fmla="*/ 357031 h 366267"/>
              <a:gd name="connsiteX27" fmla="*/ 314036 w 397164"/>
              <a:gd name="connsiteY27" fmla="*/ 329322 h 366267"/>
              <a:gd name="connsiteX28" fmla="*/ 314036 w 397164"/>
              <a:gd name="connsiteY28" fmla="*/ 273904 h 366267"/>
              <a:gd name="connsiteX29" fmla="*/ 286327 w 397164"/>
              <a:gd name="connsiteY29" fmla="*/ 255431 h 366267"/>
              <a:gd name="connsiteX30" fmla="*/ 267854 w 397164"/>
              <a:gd name="connsiteY30" fmla="*/ 357031 h 366267"/>
              <a:gd name="connsiteX31" fmla="*/ 341745 w 397164"/>
              <a:gd name="connsiteY31" fmla="*/ 347794 h 366267"/>
              <a:gd name="connsiteX32" fmla="*/ 360218 w 397164"/>
              <a:gd name="connsiteY32" fmla="*/ 292376 h 366267"/>
              <a:gd name="connsiteX33" fmla="*/ 369454 w 397164"/>
              <a:gd name="connsiteY33" fmla="*/ 264667 h 366267"/>
              <a:gd name="connsiteX34" fmla="*/ 360218 w 397164"/>
              <a:gd name="connsiteY34" fmla="*/ 200013 h 366267"/>
              <a:gd name="connsiteX35" fmla="*/ 277091 w 397164"/>
              <a:gd name="connsiteY35" fmla="*/ 153831 h 366267"/>
              <a:gd name="connsiteX36" fmla="*/ 267854 w 397164"/>
              <a:gd name="connsiteY36" fmla="*/ 236958 h 366267"/>
              <a:gd name="connsiteX37" fmla="*/ 332509 w 397164"/>
              <a:gd name="connsiteY37" fmla="*/ 227722 h 366267"/>
              <a:gd name="connsiteX38" fmla="*/ 341745 w 397164"/>
              <a:gd name="connsiteY38" fmla="*/ 200013 h 366267"/>
              <a:gd name="connsiteX39" fmla="*/ 360218 w 397164"/>
              <a:gd name="connsiteY39" fmla="*/ 172304 h 366267"/>
              <a:gd name="connsiteX40" fmla="*/ 387927 w 397164"/>
              <a:gd name="connsiteY40" fmla="*/ 61467 h 366267"/>
              <a:gd name="connsiteX41" fmla="*/ 397164 w 397164"/>
              <a:gd name="connsiteY41" fmla="*/ 52231 h 36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97164" h="366267">
                <a:moveTo>
                  <a:pt x="230909" y="24522"/>
                </a:moveTo>
                <a:cubicBezTo>
                  <a:pt x="188863" y="7704"/>
                  <a:pt x="150723" y="-15975"/>
                  <a:pt x="101600" y="15285"/>
                </a:cubicBezTo>
                <a:cubicBezTo>
                  <a:pt x="85172" y="25739"/>
                  <a:pt x="83127" y="70704"/>
                  <a:pt x="83127" y="70704"/>
                </a:cubicBezTo>
                <a:cubicBezTo>
                  <a:pt x="86141" y="82757"/>
                  <a:pt x="93120" y="128271"/>
                  <a:pt x="110836" y="135358"/>
                </a:cubicBezTo>
                <a:cubicBezTo>
                  <a:pt x="119876" y="138974"/>
                  <a:pt x="129309" y="129201"/>
                  <a:pt x="138545" y="126122"/>
                </a:cubicBezTo>
                <a:cubicBezTo>
                  <a:pt x="145648" y="115468"/>
                  <a:pt x="187590" y="66707"/>
                  <a:pt x="147782" y="52231"/>
                </a:cubicBezTo>
                <a:cubicBezTo>
                  <a:pt x="118703" y="41657"/>
                  <a:pt x="86206" y="58388"/>
                  <a:pt x="55418" y="61467"/>
                </a:cubicBezTo>
                <a:cubicBezTo>
                  <a:pt x="46182" y="67625"/>
                  <a:pt x="34644" y="71272"/>
                  <a:pt x="27709" y="79940"/>
                </a:cubicBezTo>
                <a:cubicBezTo>
                  <a:pt x="21627" y="87543"/>
                  <a:pt x="18473" y="97913"/>
                  <a:pt x="18473" y="107649"/>
                </a:cubicBezTo>
                <a:cubicBezTo>
                  <a:pt x="18473" y="153933"/>
                  <a:pt x="17108" y="201140"/>
                  <a:pt x="27709" y="246194"/>
                </a:cubicBezTo>
                <a:cubicBezTo>
                  <a:pt x="30251" y="257000"/>
                  <a:pt x="46182" y="258509"/>
                  <a:pt x="55418" y="264667"/>
                </a:cubicBezTo>
                <a:cubicBezTo>
                  <a:pt x="80300" y="258447"/>
                  <a:pt x="105290" y="261002"/>
                  <a:pt x="110836" y="227722"/>
                </a:cubicBezTo>
                <a:cubicBezTo>
                  <a:pt x="112437" y="218119"/>
                  <a:pt x="109522" y="205672"/>
                  <a:pt x="101600" y="200013"/>
                </a:cubicBezTo>
                <a:cubicBezTo>
                  <a:pt x="85755" y="188695"/>
                  <a:pt x="46182" y="181540"/>
                  <a:pt x="46182" y="181540"/>
                </a:cubicBezTo>
                <a:cubicBezTo>
                  <a:pt x="33867" y="184619"/>
                  <a:pt x="19149" y="182846"/>
                  <a:pt x="9236" y="190776"/>
                </a:cubicBezTo>
                <a:cubicBezTo>
                  <a:pt x="1633" y="196858"/>
                  <a:pt x="0" y="208749"/>
                  <a:pt x="0" y="218485"/>
                </a:cubicBezTo>
                <a:cubicBezTo>
                  <a:pt x="0" y="246365"/>
                  <a:pt x="4653" y="274113"/>
                  <a:pt x="9236" y="301613"/>
                </a:cubicBezTo>
                <a:cubicBezTo>
                  <a:pt x="10837" y="311217"/>
                  <a:pt x="10550" y="323663"/>
                  <a:pt x="18473" y="329322"/>
                </a:cubicBezTo>
                <a:cubicBezTo>
                  <a:pt x="34318" y="340640"/>
                  <a:pt x="55418" y="341636"/>
                  <a:pt x="73891" y="347794"/>
                </a:cubicBezTo>
                <a:lnTo>
                  <a:pt x="101600" y="357031"/>
                </a:lnTo>
                <a:cubicBezTo>
                  <a:pt x="120073" y="353952"/>
                  <a:pt x="140268" y="356169"/>
                  <a:pt x="157018" y="347794"/>
                </a:cubicBezTo>
                <a:cubicBezTo>
                  <a:pt x="171343" y="340631"/>
                  <a:pt x="180355" y="305491"/>
                  <a:pt x="184727" y="292376"/>
                </a:cubicBezTo>
                <a:cubicBezTo>
                  <a:pt x="175491" y="286219"/>
                  <a:pt x="167903" y="271727"/>
                  <a:pt x="157018" y="273904"/>
                </a:cubicBezTo>
                <a:cubicBezTo>
                  <a:pt x="144228" y="276462"/>
                  <a:pt x="132335" y="320245"/>
                  <a:pt x="129309" y="329322"/>
                </a:cubicBezTo>
                <a:cubicBezTo>
                  <a:pt x="132388" y="338558"/>
                  <a:pt x="131661" y="350147"/>
                  <a:pt x="138545" y="357031"/>
                </a:cubicBezTo>
                <a:cubicBezTo>
                  <a:pt x="145429" y="363915"/>
                  <a:pt x="156518" y="366267"/>
                  <a:pt x="166254" y="366267"/>
                </a:cubicBezTo>
                <a:cubicBezTo>
                  <a:pt x="209467" y="366267"/>
                  <a:pt x="252461" y="360110"/>
                  <a:pt x="295564" y="357031"/>
                </a:cubicBezTo>
                <a:cubicBezTo>
                  <a:pt x="301721" y="347795"/>
                  <a:pt x="309072" y="339251"/>
                  <a:pt x="314036" y="329322"/>
                </a:cubicBezTo>
                <a:cubicBezTo>
                  <a:pt x="323510" y="310374"/>
                  <a:pt x="329194" y="292852"/>
                  <a:pt x="314036" y="273904"/>
                </a:cubicBezTo>
                <a:cubicBezTo>
                  <a:pt x="307101" y="265236"/>
                  <a:pt x="295563" y="261589"/>
                  <a:pt x="286327" y="255431"/>
                </a:cubicBezTo>
                <a:cubicBezTo>
                  <a:pt x="250939" y="267226"/>
                  <a:pt x="188763" y="277940"/>
                  <a:pt x="267854" y="357031"/>
                </a:cubicBezTo>
                <a:cubicBezTo>
                  <a:pt x="285406" y="374583"/>
                  <a:pt x="317115" y="350873"/>
                  <a:pt x="341745" y="347794"/>
                </a:cubicBezTo>
                <a:lnTo>
                  <a:pt x="360218" y="292376"/>
                </a:lnTo>
                <a:lnTo>
                  <a:pt x="369454" y="264667"/>
                </a:lnTo>
                <a:cubicBezTo>
                  <a:pt x="366375" y="243116"/>
                  <a:pt x="371906" y="218380"/>
                  <a:pt x="360218" y="200013"/>
                </a:cubicBezTo>
                <a:cubicBezTo>
                  <a:pt x="343116" y="173138"/>
                  <a:pt x="305507" y="163303"/>
                  <a:pt x="277091" y="153831"/>
                </a:cubicBezTo>
                <a:cubicBezTo>
                  <a:pt x="255539" y="218485"/>
                  <a:pt x="252461" y="190776"/>
                  <a:pt x="267854" y="236958"/>
                </a:cubicBezTo>
                <a:cubicBezTo>
                  <a:pt x="289406" y="233879"/>
                  <a:pt x="313037" y="237458"/>
                  <a:pt x="332509" y="227722"/>
                </a:cubicBezTo>
                <a:cubicBezTo>
                  <a:pt x="341217" y="223368"/>
                  <a:pt x="337391" y="208721"/>
                  <a:pt x="341745" y="200013"/>
                </a:cubicBezTo>
                <a:cubicBezTo>
                  <a:pt x="346709" y="190084"/>
                  <a:pt x="354060" y="181540"/>
                  <a:pt x="360218" y="172304"/>
                </a:cubicBezTo>
                <a:cubicBezTo>
                  <a:pt x="368827" y="94823"/>
                  <a:pt x="354727" y="105732"/>
                  <a:pt x="387927" y="61467"/>
                </a:cubicBezTo>
                <a:cubicBezTo>
                  <a:pt x="390540" y="57984"/>
                  <a:pt x="394085" y="55310"/>
                  <a:pt x="397164" y="52231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392" name="Rett linje 391">
            <a:extLst>
              <a:ext uri="{FF2B5EF4-FFF2-40B4-BE49-F238E27FC236}">
                <a16:creationId xmlns:a16="http://schemas.microsoft.com/office/drawing/2014/main" id="{C8DEEAF0-7BD9-4288-A4D2-528DF82DAD9B}"/>
              </a:ext>
            </a:extLst>
          </p:cNvPr>
          <p:cNvCxnSpPr>
            <a:cxnSpLocks/>
          </p:cNvCxnSpPr>
          <p:nvPr/>
        </p:nvCxnSpPr>
        <p:spPr>
          <a:xfrm>
            <a:off x="7482951" y="1119484"/>
            <a:ext cx="214903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Ellipse 392">
            <a:extLst>
              <a:ext uri="{FF2B5EF4-FFF2-40B4-BE49-F238E27FC236}">
                <a16:creationId xmlns:a16="http://schemas.microsoft.com/office/drawing/2014/main" id="{EC8B73CB-5197-4ED2-BF5B-CF570A873AC0}"/>
              </a:ext>
            </a:extLst>
          </p:cNvPr>
          <p:cNvSpPr/>
          <p:nvPr/>
        </p:nvSpPr>
        <p:spPr>
          <a:xfrm>
            <a:off x="7467446" y="1082272"/>
            <a:ext cx="44965" cy="71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395" name="Rett linje 394">
            <a:extLst>
              <a:ext uri="{FF2B5EF4-FFF2-40B4-BE49-F238E27FC236}">
                <a16:creationId xmlns:a16="http://schemas.microsoft.com/office/drawing/2014/main" id="{5C29D175-2790-498D-8898-063C6272887D}"/>
              </a:ext>
            </a:extLst>
          </p:cNvPr>
          <p:cNvCxnSpPr>
            <a:cxnSpLocks/>
          </p:cNvCxnSpPr>
          <p:nvPr/>
        </p:nvCxnSpPr>
        <p:spPr>
          <a:xfrm>
            <a:off x="9650593" y="1128787"/>
            <a:ext cx="0" cy="2341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Rett linje 397">
            <a:extLst>
              <a:ext uri="{FF2B5EF4-FFF2-40B4-BE49-F238E27FC236}">
                <a16:creationId xmlns:a16="http://schemas.microsoft.com/office/drawing/2014/main" id="{4E6D5C37-19C0-4D33-9DA7-DC8B04F3CFAF}"/>
              </a:ext>
            </a:extLst>
          </p:cNvPr>
          <p:cNvCxnSpPr>
            <a:cxnSpLocks/>
          </p:cNvCxnSpPr>
          <p:nvPr/>
        </p:nvCxnSpPr>
        <p:spPr>
          <a:xfrm>
            <a:off x="10098697" y="1018700"/>
            <a:ext cx="3101" cy="2217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Rett linje 404">
            <a:extLst>
              <a:ext uri="{FF2B5EF4-FFF2-40B4-BE49-F238E27FC236}">
                <a16:creationId xmlns:a16="http://schemas.microsoft.com/office/drawing/2014/main" id="{B4E4E6BF-C49B-42CF-ACAB-915AB6493E89}"/>
              </a:ext>
            </a:extLst>
          </p:cNvPr>
          <p:cNvCxnSpPr>
            <a:cxnSpLocks/>
          </p:cNvCxnSpPr>
          <p:nvPr/>
        </p:nvCxnSpPr>
        <p:spPr>
          <a:xfrm>
            <a:off x="10230492" y="941173"/>
            <a:ext cx="186064" cy="147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Rett linje 410">
            <a:extLst>
              <a:ext uri="{FF2B5EF4-FFF2-40B4-BE49-F238E27FC236}">
                <a16:creationId xmlns:a16="http://schemas.microsoft.com/office/drawing/2014/main" id="{2424F006-E6FE-4AAA-916D-E96EBA401CB0}"/>
              </a:ext>
            </a:extLst>
          </p:cNvPr>
          <p:cNvCxnSpPr>
            <a:cxnSpLocks/>
          </p:cNvCxnSpPr>
          <p:nvPr/>
        </p:nvCxnSpPr>
        <p:spPr>
          <a:xfrm>
            <a:off x="10101798" y="1240425"/>
            <a:ext cx="12094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Rett linje 447">
            <a:extLst>
              <a:ext uri="{FF2B5EF4-FFF2-40B4-BE49-F238E27FC236}">
                <a16:creationId xmlns:a16="http://schemas.microsoft.com/office/drawing/2014/main" id="{AA1B15E5-4D8E-455D-B234-CE4829940713}"/>
              </a:ext>
            </a:extLst>
          </p:cNvPr>
          <p:cNvCxnSpPr>
            <a:cxnSpLocks/>
          </p:cNvCxnSpPr>
          <p:nvPr/>
        </p:nvCxnSpPr>
        <p:spPr>
          <a:xfrm>
            <a:off x="10222739" y="1183057"/>
            <a:ext cx="193817" cy="14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Rett linje 419">
            <a:extLst>
              <a:ext uri="{FF2B5EF4-FFF2-40B4-BE49-F238E27FC236}">
                <a16:creationId xmlns:a16="http://schemas.microsoft.com/office/drawing/2014/main" id="{82C54BBA-344F-4B85-B1C0-A80C65C2D466}"/>
              </a:ext>
            </a:extLst>
          </p:cNvPr>
          <p:cNvCxnSpPr>
            <a:stCxn id="389" idx="0"/>
          </p:cNvCxnSpPr>
          <p:nvPr/>
        </p:nvCxnSpPr>
        <p:spPr>
          <a:xfrm flipV="1">
            <a:off x="7158889" y="1018700"/>
            <a:ext cx="539585" cy="1023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Rett linje 421">
            <a:extLst>
              <a:ext uri="{FF2B5EF4-FFF2-40B4-BE49-F238E27FC236}">
                <a16:creationId xmlns:a16="http://schemas.microsoft.com/office/drawing/2014/main" id="{E3FB058F-D917-4118-8A21-6221E1F684C6}"/>
              </a:ext>
            </a:extLst>
          </p:cNvPr>
          <p:cNvCxnSpPr>
            <a:cxnSpLocks/>
          </p:cNvCxnSpPr>
          <p:nvPr/>
        </p:nvCxnSpPr>
        <p:spPr>
          <a:xfrm>
            <a:off x="7698475" y="1018700"/>
            <a:ext cx="253977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Rett linje 425">
            <a:extLst>
              <a:ext uri="{FF2B5EF4-FFF2-40B4-BE49-F238E27FC236}">
                <a16:creationId xmlns:a16="http://schemas.microsoft.com/office/drawing/2014/main" id="{E3F53533-43DC-44AF-AAD5-D903D8A7267D}"/>
              </a:ext>
            </a:extLst>
          </p:cNvPr>
          <p:cNvCxnSpPr>
            <a:cxnSpLocks/>
          </p:cNvCxnSpPr>
          <p:nvPr/>
        </p:nvCxnSpPr>
        <p:spPr>
          <a:xfrm>
            <a:off x="10407253" y="1074519"/>
            <a:ext cx="0" cy="3969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Rett linje 428">
            <a:extLst>
              <a:ext uri="{FF2B5EF4-FFF2-40B4-BE49-F238E27FC236}">
                <a16:creationId xmlns:a16="http://schemas.microsoft.com/office/drawing/2014/main" id="{3AD56C27-9BBE-4CC3-8368-954036B4FA92}"/>
              </a:ext>
            </a:extLst>
          </p:cNvPr>
          <p:cNvCxnSpPr>
            <a:cxnSpLocks/>
            <a:endCxn id="376" idx="3"/>
          </p:cNvCxnSpPr>
          <p:nvPr/>
        </p:nvCxnSpPr>
        <p:spPr>
          <a:xfrm flipH="1">
            <a:off x="10072338" y="1474557"/>
            <a:ext cx="334916" cy="37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Ellipse 431">
            <a:extLst>
              <a:ext uri="{FF2B5EF4-FFF2-40B4-BE49-F238E27FC236}">
                <a16:creationId xmlns:a16="http://schemas.microsoft.com/office/drawing/2014/main" id="{9490F630-81F2-4BF1-91E3-C74E7A93876B}"/>
              </a:ext>
            </a:extLst>
          </p:cNvPr>
          <p:cNvSpPr/>
          <p:nvPr/>
        </p:nvSpPr>
        <p:spPr>
          <a:xfrm>
            <a:off x="10382444" y="1059014"/>
            <a:ext cx="34112" cy="34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433" name="Ellipse 432">
            <a:extLst>
              <a:ext uri="{FF2B5EF4-FFF2-40B4-BE49-F238E27FC236}">
                <a16:creationId xmlns:a16="http://schemas.microsoft.com/office/drawing/2014/main" id="{CD46F639-4B21-47E3-A4F6-A1FE3155FB45}"/>
              </a:ext>
            </a:extLst>
          </p:cNvPr>
          <p:cNvSpPr/>
          <p:nvPr/>
        </p:nvSpPr>
        <p:spPr>
          <a:xfrm>
            <a:off x="10382444" y="1272988"/>
            <a:ext cx="34112" cy="713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467" name="TekstSylinder 466">
            <a:extLst>
              <a:ext uri="{FF2B5EF4-FFF2-40B4-BE49-F238E27FC236}">
                <a16:creationId xmlns:a16="http://schemas.microsoft.com/office/drawing/2014/main" id="{7CE9D93D-CFD2-4BBA-97E8-3AEB391E79DC}"/>
              </a:ext>
            </a:extLst>
          </p:cNvPr>
          <p:cNvSpPr txBox="1"/>
          <p:nvPr/>
        </p:nvSpPr>
        <p:spPr>
          <a:xfrm>
            <a:off x="10103349" y="1240426"/>
            <a:ext cx="359723" cy="2308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434" name="TekstSylinder 433">
            <a:extLst>
              <a:ext uri="{FF2B5EF4-FFF2-40B4-BE49-F238E27FC236}">
                <a16:creationId xmlns:a16="http://schemas.microsoft.com/office/drawing/2014/main" id="{8F5AFB73-C68F-4D8A-A85F-8008BDBEEFAB}"/>
              </a:ext>
            </a:extLst>
          </p:cNvPr>
          <p:cNvSpPr txBox="1"/>
          <p:nvPr/>
        </p:nvSpPr>
        <p:spPr>
          <a:xfrm>
            <a:off x="10121955" y="1009396"/>
            <a:ext cx="359723" cy="2294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G5</a:t>
            </a:r>
          </a:p>
        </p:txBody>
      </p:sp>
      <p:sp>
        <p:nvSpPr>
          <p:cNvPr id="435" name="Frihåndsform: figur 434">
            <a:extLst>
              <a:ext uri="{FF2B5EF4-FFF2-40B4-BE49-F238E27FC236}">
                <a16:creationId xmlns:a16="http://schemas.microsoft.com/office/drawing/2014/main" id="{55C201AA-43D6-42D8-8504-061617B301FE}"/>
              </a:ext>
            </a:extLst>
          </p:cNvPr>
          <p:cNvSpPr/>
          <p:nvPr/>
        </p:nvSpPr>
        <p:spPr>
          <a:xfrm>
            <a:off x="10298716" y="952026"/>
            <a:ext cx="66672" cy="74426"/>
          </a:xfrm>
          <a:custGeom>
            <a:avLst/>
            <a:gdLst>
              <a:gd name="connsiteX0" fmla="*/ 0 w 88490"/>
              <a:gd name="connsiteY0" fmla="*/ 51550 h 100711"/>
              <a:gd name="connsiteX1" fmla="*/ 39329 w 88490"/>
              <a:gd name="connsiteY1" fmla="*/ 2388 h 100711"/>
              <a:gd name="connsiteX2" fmla="*/ 88490 w 88490"/>
              <a:gd name="connsiteY2" fmla="*/ 41717 h 100711"/>
              <a:gd name="connsiteX3" fmla="*/ 58994 w 88490"/>
              <a:gd name="connsiteY3" fmla="*/ 100711 h 100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490" h="100711">
                <a:moveTo>
                  <a:pt x="0" y="51550"/>
                </a:moveTo>
                <a:cubicBezTo>
                  <a:pt x="13110" y="35163"/>
                  <a:pt x="21108" y="12800"/>
                  <a:pt x="39329" y="2388"/>
                </a:cubicBezTo>
                <a:cubicBezTo>
                  <a:pt x="62256" y="-10713"/>
                  <a:pt x="83349" y="34006"/>
                  <a:pt x="88490" y="41717"/>
                </a:cubicBezTo>
                <a:cubicBezTo>
                  <a:pt x="76410" y="90039"/>
                  <a:pt x="88213" y="71491"/>
                  <a:pt x="58994" y="100711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>
              <a:ln w="28575">
                <a:solidFill>
                  <a:srgbClr val="FF0000"/>
                </a:solidFill>
              </a:ln>
            </a:endParaRPr>
          </a:p>
        </p:txBody>
      </p:sp>
      <p:sp>
        <p:nvSpPr>
          <p:cNvPr id="438" name="Frihåndsform: figur 437">
            <a:extLst>
              <a:ext uri="{FF2B5EF4-FFF2-40B4-BE49-F238E27FC236}">
                <a16:creationId xmlns:a16="http://schemas.microsoft.com/office/drawing/2014/main" id="{B9B0EEFE-93A7-483B-AB93-B02530E696D2}"/>
              </a:ext>
            </a:extLst>
          </p:cNvPr>
          <p:cNvSpPr/>
          <p:nvPr/>
        </p:nvSpPr>
        <p:spPr>
          <a:xfrm>
            <a:off x="9428867" y="930319"/>
            <a:ext cx="206221" cy="325612"/>
          </a:xfrm>
          <a:custGeom>
            <a:avLst/>
            <a:gdLst>
              <a:gd name="connsiteX0" fmla="*/ 147484 w 275375"/>
              <a:gd name="connsiteY0" fmla="*/ 114 h 432733"/>
              <a:gd name="connsiteX1" fmla="*/ 98322 w 275375"/>
              <a:gd name="connsiteY1" fmla="*/ 49275 h 432733"/>
              <a:gd name="connsiteX2" fmla="*/ 78658 w 275375"/>
              <a:gd name="connsiteY2" fmla="*/ 108268 h 432733"/>
              <a:gd name="connsiteX3" fmla="*/ 39329 w 275375"/>
              <a:gd name="connsiteY3" fmla="*/ 167262 h 432733"/>
              <a:gd name="connsiteX4" fmla="*/ 29496 w 275375"/>
              <a:gd name="connsiteY4" fmla="*/ 196759 h 432733"/>
              <a:gd name="connsiteX5" fmla="*/ 0 w 275375"/>
              <a:gd name="connsiteY5" fmla="*/ 255752 h 432733"/>
              <a:gd name="connsiteX6" fmla="*/ 9832 w 275375"/>
              <a:gd name="connsiteY6" fmla="*/ 373739 h 432733"/>
              <a:gd name="connsiteX7" fmla="*/ 39329 w 275375"/>
              <a:gd name="connsiteY7" fmla="*/ 403236 h 432733"/>
              <a:gd name="connsiteX8" fmla="*/ 98322 w 275375"/>
              <a:gd name="connsiteY8" fmla="*/ 432733 h 432733"/>
              <a:gd name="connsiteX9" fmla="*/ 157316 w 275375"/>
              <a:gd name="connsiteY9" fmla="*/ 413068 h 432733"/>
              <a:gd name="connsiteX10" fmla="*/ 186813 w 275375"/>
              <a:gd name="connsiteY10" fmla="*/ 403236 h 432733"/>
              <a:gd name="connsiteX11" fmla="*/ 226142 w 275375"/>
              <a:gd name="connsiteY11" fmla="*/ 344243 h 432733"/>
              <a:gd name="connsiteX12" fmla="*/ 265471 w 275375"/>
              <a:gd name="connsiteY12" fmla="*/ 255752 h 432733"/>
              <a:gd name="connsiteX13" fmla="*/ 275303 w 275375"/>
              <a:gd name="connsiteY13" fmla="*/ 216423 h 432733"/>
              <a:gd name="connsiteX14" fmla="*/ 265471 w 275375"/>
              <a:gd name="connsiteY14" fmla="*/ 59107 h 432733"/>
              <a:gd name="connsiteX15" fmla="*/ 235974 w 275375"/>
              <a:gd name="connsiteY15" fmla="*/ 39443 h 432733"/>
              <a:gd name="connsiteX16" fmla="*/ 147484 w 275375"/>
              <a:gd name="connsiteY16" fmla="*/ 114 h 432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75375" h="432733">
                <a:moveTo>
                  <a:pt x="147484" y="114"/>
                </a:moveTo>
                <a:cubicBezTo>
                  <a:pt x="124542" y="1753"/>
                  <a:pt x="110764" y="29723"/>
                  <a:pt x="98322" y="49275"/>
                </a:cubicBezTo>
                <a:cubicBezTo>
                  <a:pt x="87194" y="66762"/>
                  <a:pt x="90156" y="91021"/>
                  <a:pt x="78658" y="108268"/>
                </a:cubicBezTo>
                <a:cubicBezTo>
                  <a:pt x="65548" y="127933"/>
                  <a:pt x="46803" y="144841"/>
                  <a:pt x="39329" y="167262"/>
                </a:cubicBezTo>
                <a:cubicBezTo>
                  <a:pt x="36051" y="177094"/>
                  <a:pt x="34131" y="187489"/>
                  <a:pt x="29496" y="196759"/>
                </a:cubicBezTo>
                <a:cubicBezTo>
                  <a:pt x="-8622" y="272994"/>
                  <a:pt x="24712" y="181617"/>
                  <a:pt x="0" y="255752"/>
                </a:cubicBezTo>
                <a:cubicBezTo>
                  <a:pt x="3277" y="295081"/>
                  <a:pt x="-337" y="335606"/>
                  <a:pt x="9832" y="373739"/>
                </a:cubicBezTo>
                <a:cubicBezTo>
                  <a:pt x="13415" y="387175"/>
                  <a:pt x="28647" y="394334"/>
                  <a:pt x="39329" y="403236"/>
                </a:cubicBezTo>
                <a:cubicBezTo>
                  <a:pt x="64744" y="424415"/>
                  <a:pt x="68757" y="422878"/>
                  <a:pt x="98322" y="432733"/>
                </a:cubicBezTo>
                <a:lnTo>
                  <a:pt x="157316" y="413068"/>
                </a:lnTo>
                <a:lnTo>
                  <a:pt x="186813" y="403236"/>
                </a:lnTo>
                <a:cubicBezTo>
                  <a:pt x="199923" y="383572"/>
                  <a:pt x="218669" y="366664"/>
                  <a:pt x="226142" y="344243"/>
                </a:cubicBezTo>
                <a:cubicBezTo>
                  <a:pt x="249543" y="274038"/>
                  <a:pt x="234308" y="302496"/>
                  <a:pt x="265471" y="255752"/>
                </a:cubicBezTo>
                <a:cubicBezTo>
                  <a:pt x="268748" y="242642"/>
                  <a:pt x="275303" y="229936"/>
                  <a:pt x="275303" y="216423"/>
                </a:cubicBezTo>
                <a:cubicBezTo>
                  <a:pt x="275303" y="163882"/>
                  <a:pt x="276869" y="110397"/>
                  <a:pt x="265471" y="59107"/>
                </a:cubicBezTo>
                <a:cubicBezTo>
                  <a:pt x="262908" y="47572"/>
                  <a:pt x="246772" y="44242"/>
                  <a:pt x="235974" y="39443"/>
                </a:cubicBezTo>
                <a:cubicBezTo>
                  <a:pt x="180068" y="14596"/>
                  <a:pt x="170426" y="-1525"/>
                  <a:pt x="147484" y="114"/>
                </a:cubicBezTo>
                <a:close/>
              </a:path>
            </a:pathLst>
          </a:custGeom>
          <a:solidFill>
            <a:schemeClr val="bg1"/>
          </a:solidFill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>
              <a:ln w="19050">
                <a:solidFill>
                  <a:srgbClr val="0070C0"/>
                </a:solidFill>
                <a:prstDash val="sysDash"/>
              </a:ln>
            </a:endParaRPr>
          </a:p>
        </p:txBody>
      </p:sp>
      <p:sp>
        <p:nvSpPr>
          <p:cNvPr id="439" name="Frihåndsform: figur 438">
            <a:extLst>
              <a:ext uri="{FF2B5EF4-FFF2-40B4-BE49-F238E27FC236}">
                <a16:creationId xmlns:a16="http://schemas.microsoft.com/office/drawing/2014/main" id="{13BCCDA8-28B8-4DAD-9823-A69508F39261}"/>
              </a:ext>
            </a:extLst>
          </p:cNvPr>
          <p:cNvSpPr/>
          <p:nvPr/>
        </p:nvSpPr>
        <p:spPr>
          <a:xfrm>
            <a:off x="7534118" y="1254380"/>
            <a:ext cx="1975377" cy="2220361"/>
          </a:xfrm>
          <a:custGeom>
            <a:avLst/>
            <a:gdLst>
              <a:gd name="connsiteX0" fmla="*/ 2576052 w 2576052"/>
              <a:gd name="connsiteY0" fmla="*/ 0 h 2989007"/>
              <a:gd name="connsiteX1" fmla="*/ 2497394 w 2576052"/>
              <a:gd name="connsiteY1" fmla="*/ 58994 h 2989007"/>
              <a:gd name="connsiteX2" fmla="*/ 2467897 w 2576052"/>
              <a:gd name="connsiteY2" fmla="*/ 68826 h 2989007"/>
              <a:gd name="connsiteX3" fmla="*/ 2428568 w 2576052"/>
              <a:gd name="connsiteY3" fmla="*/ 88490 h 2989007"/>
              <a:gd name="connsiteX4" fmla="*/ 2369575 w 2576052"/>
              <a:gd name="connsiteY4" fmla="*/ 108155 h 2989007"/>
              <a:gd name="connsiteX5" fmla="*/ 2340078 w 2576052"/>
              <a:gd name="connsiteY5" fmla="*/ 127820 h 2989007"/>
              <a:gd name="connsiteX6" fmla="*/ 2310581 w 2576052"/>
              <a:gd name="connsiteY6" fmla="*/ 137652 h 2989007"/>
              <a:gd name="connsiteX7" fmla="*/ 2231923 w 2576052"/>
              <a:gd name="connsiteY7" fmla="*/ 157316 h 2989007"/>
              <a:gd name="connsiteX8" fmla="*/ 2143433 w 2576052"/>
              <a:gd name="connsiteY8" fmla="*/ 186813 h 2989007"/>
              <a:gd name="connsiteX9" fmla="*/ 2113936 w 2576052"/>
              <a:gd name="connsiteY9" fmla="*/ 196645 h 2989007"/>
              <a:gd name="connsiteX10" fmla="*/ 2074607 w 2576052"/>
              <a:gd name="connsiteY10" fmla="*/ 216310 h 2989007"/>
              <a:gd name="connsiteX11" fmla="*/ 2005781 w 2576052"/>
              <a:gd name="connsiteY11" fmla="*/ 235974 h 2989007"/>
              <a:gd name="connsiteX12" fmla="*/ 1946787 w 2576052"/>
              <a:gd name="connsiteY12" fmla="*/ 265471 h 2989007"/>
              <a:gd name="connsiteX13" fmla="*/ 1917291 w 2576052"/>
              <a:gd name="connsiteY13" fmla="*/ 285136 h 2989007"/>
              <a:gd name="connsiteX14" fmla="*/ 1858297 w 2576052"/>
              <a:gd name="connsiteY14" fmla="*/ 304800 h 2989007"/>
              <a:gd name="connsiteX15" fmla="*/ 1769807 w 2576052"/>
              <a:gd name="connsiteY15" fmla="*/ 344129 h 2989007"/>
              <a:gd name="connsiteX16" fmla="*/ 1740310 w 2576052"/>
              <a:gd name="connsiteY16" fmla="*/ 353961 h 2989007"/>
              <a:gd name="connsiteX17" fmla="*/ 1710813 w 2576052"/>
              <a:gd name="connsiteY17" fmla="*/ 373626 h 2989007"/>
              <a:gd name="connsiteX18" fmla="*/ 1681316 w 2576052"/>
              <a:gd name="connsiteY18" fmla="*/ 403123 h 2989007"/>
              <a:gd name="connsiteX19" fmla="*/ 1651820 w 2576052"/>
              <a:gd name="connsiteY19" fmla="*/ 412955 h 2989007"/>
              <a:gd name="connsiteX20" fmla="*/ 1592826 w 2576052"/>
              <a:gd name="connsiteY20" fmla="*/ 462116 h 2989007"/>
              <a:gd name="connsiteX21" fmla="*/ 1533833 w 2576052"/>
              <a:gd name="connsiteY21" fmla="*/ 511278 h 2989007"/>
              <a:gd name="connsiteX22" fmla="*/ 1484671 w 2576052"/>
              <a:gd name="connsiteY22" fmla="*/ 550607 h 2989007"/>
              <a:gd name="connsiteX23" fmla="*/ 1465007 w 2576052"/>
              <a:gd name="connsiteY23" fmla="*/ 580103 h 2989007"/>
              <a:gd name="connsiteX24" fmla="*/ 1435510 w 2576052"/>
              <a:gd name="connsiteY24" fmla="*/ 599768 h 2989007"/>
              <a:gd name="connsiteX25" fmla="*/ 1376516 w 2576052"/>
              <a:gd name="connsiteY25" fmla="*/ 648929 h 2989007"/>
              <a:gd name="connsiteX26" fmla="*/ 1356852 w 2576052"/>
              <a:gd name="connsiteY26" fmla="*/ 678426 h 2989007"/>
              <a:gd name="connsiteX27" fmla="*/ 1327355 w 2576052"/>
              <a:gd name="connsiteY27" fmla="*/ 698090 h 2989007"/>
              <a:gd name="connsiteX28" fmla="*/ 1317523 w 2576052"/>
              <a:gd name="connsiteY28" fmla="*/ 727587 h 2989007"/>
              <a:gd name="connsiteX29" fmla="*/ 1258529 w 2576052"/>
              <a:gd name="connsiteY29" fmla="*/ 776749 h 2989007"/>
              <a:gd name="connsiteX30" fmla="*/ 1219200 w 2576052"/>
              <a:gd name="connsiteY30" fmla="*/ 825910 h 2989007"/>
              <a:gd name="connsiteX31" fmla="*/ 1199536 w 2576052"/>
              <a:gd name="connsiteY31" fmla="*/ 855407 h 2989007"/>
              <a:gd name="connsiteX32" fmla="*/ 1140542 w 2576052"/>
              <a:gd name="connsiteY32" fmla="*/ 914400 h 2989007"/>
              <a:gd name="connsiteX33" fmla="*/ 1091381 w 2576052"/>
              <a:gd name="connsiteY33" fmla="*/ 963561 h 2989007"/>
              <a:gd name="connsiteX34" fmla="*/ 1052052 w 2576052"/>
              <a:gd name="connsiteY34" fmla="*/ 1022555 h 2989007"/>
              <a:gd name="connsiteX35" fmla="*/ 1022555 w 2576052"/>
              <a:gd name="connsiteY35" fmla="*/ 1091381 h 2989007"/>
              <a:gd name="connsiteX36" fmla="*/ 1002891 w 2576052"/>
              <a:gd name="connsiteY36" fmla="*/ 1150374 h 2989007"/>
              <a:gd name="connsiteX37" fmla="*/ 993058 w 2576052"/>
              <a:gd name="connsiteY37" fmla="*/ 1179871 h 2989007"/>
              <a:gd name="connsiteX38" fmla="*/ 973394 w 2576052"/>
              <a:gd name="connsiteY38" fmla="*/ 1209368 h 2989007"/>
              <a:gd name="connsiteX39" fmla="*/ 953729 w 2576052"/>
              <a:gd name="connsiteY39" fmla="*/ 1268361 h 2989007"/>
              <a:gd name="connsiteX40" fmla="*/ 914400 w 2576052"/>
              <a:gd name="connsiteY40" fmla="*/ 1327355 h 2989007"/>
              <a:gd name="connsiteX41" fmla="*/ 894736 w 2576052"/>
              <a:gd name="connsiteY41" fmla="*/ 1356852 h 2989007"/>
              <a:gd name="connsiteX42" fmla="*/ 855407 w 2576052"/>
              <a:gd name="connsiteY42" fmla="*/ 1445342 h 2989007"/>
              <a:gd name="connsiteX43" fmla="*/ 825910 w 2576052"/>
              <a:gd name="connsiteY43" fmla="*/ 1504336 h 2989007"/>
              <a:gd name="connsiteX44" fmla="*/ 816078 w 2576052"/>
              <a:gd name="connsiteY44" fmla="*/ 1533832 h 2989007"/>
              <a:gd name="connsiteX45" fmla="*/ 757084 w 2576052"/>
              <a:gd name="connsiteY45" fmla="*/ 1622323 h 2989007"/>
              <a:gd name="connsiteX46" fmla="*/ 737420 w 2576052"/>
              <a:gd name="connsiteY46" fmla="*/ 1651820 h 2989007"/>
              <a:gd name="connsiteX47" fmla="*/ 717755 w 2576052"/>
              <a:gd name="connsiteY47" fmla="*/ 1681316 h 2989007"/>
              <a:gd name="connsiteX48" fmla="*/ 678426 w 2576052"/>
              <a:gd name="connsiteY48" fmla="*/ 1730478 h 2989007"/>
              <a:gd name="connsiteX49" fmla="*/ 668594 w 2576052"/>
              <a:gd name="connsiteY49" fmla="*/ 1759974 h 2989007"/>
              <a:gd name="connsiteX50" fmla="*/ 629265 w 2576052"/>
              <a:gd name="connsiteY50" fmla="*/ 1818968 h 2989007"/>
              <a:gd name="connsiteX51" fmla="*/ 609600 w 2576052"/>
              <a:gd name="connsiteY51" fmla="*/ 1848465 h 2989007"/>
              <a:gd name="connsiteX52" fmla="*/ 599768 w 2576052"/>
              <a:gd name="connsiteY52" fmla="*/ 1877961 h 2989007"/>
              <a:gd name="connsiteX53" fmla="*/ 560439 w 2576052"/>
              <a:gd name="connsiteY53" fmla="*/ 1936955 h 2989007"/>
              <a:gd name="connsiteX54" fmla="*/ 540775 w 2576052"/>
              <a:gd name="connsiteY54" fmla="*/ 1966452 h 2989007"/>
              <a:gd name="connsiteX55" fmla="*/ 530942 w 2576052"/>
              <a:gd name="connsiteY55" fmla="*/ 1995949 h 2989007"/>
              <a:gd name="connsiteX56" fmla="*/ 511278 w 2576052"/>
              <a:gd name="connsiteY56" fmla="*/ 2074607 h 2989007"/>
              <a:gd name="connsiteX57" fmla="*/ 501445 w 2576052"/>
              <a:gd name="connsiteY57" fmla="*/ 2113936 h 2989007"/>
              <a:gd name="connsiteX58" fmla="*/ 481781 w 2576052"/>
              <a:gd name="connsiteY58" fmla="*/ 2182761 h 2989007"/>
              <a:gd name="connsiteX59" fmla="*/ 462116 w 2576052"/>
              <a:gd name="connsiteY59" fmla="*/ 2241755 h 2989007"/>
              <a:gd name="connsiteX60" fmla="*/ 452284 w 2576052"/>
              <a:gd name="connsiteY60" fmla="*/ 2271252 h 2989007"/>
              <a:gd name="connsiteX61" fmla="*/ 422787 w 2576052"/>
              <a:gd name="connsiteY61" fmla="*/ 2359742 h 2989007"/>
              <a:gd name="connsiteX62" fmla="*/ 412955 w 2576052"/>
              <a:gd name="connsiteY62" fmla="*/ 2389239 h 2989007"/>
              <a:gd name="connsiteX63" fmla="*/ 393291 w 2576052"/>
              <a:gd name="connsiteY63" fmla="*/ 2418736 h 2989007"/>
              <a:gd name="connsiteX64" fmla="*/ 383458 w 2576052"/>
              <a:gd name="connsiteY64" fmla="*/ 2448232 h 2989007"/>
              <a:gd name="connsiteX65" fmla="*/ 363794 w 2576052"/>
              <a:gd name="connsiteY65" fmla="*/ 2477729 h 2989007"/>
              <a:gd name="connsiteX66" fmla="*/ 344129 w 2576052"/>
              <a:gd name="connsiteY66" fmla="*/ 2536723 h 2989007"/>
              <a:gd name="connsiteX67" fmla="*/ 314633 w 2576052"/>
              <a:gd name="connsiteY67" fmla="*/ 2556387 h 2989007"/>
              <a:gd name="connsiteX68" fmla="*/ 294968 w 2576052"/>
              <a:gd name="connsiteY68" fmla="*/ 2615381 h 2989007"/>
              <a:gd name="connsiteX69" fmla="*/ 245807 w 2576052"/>
              <a:gd name="connsiteY69" fmla="*/ 2674374 h 2989007"/>
              <a:gd name="connsiteX70" fmla="*/ 235975 w 2576052"/>
              <a:gd name="connsiteY70" fmla="*/ 2713703 h 2989007"/>
              <a:gd name="connsiteX71" fmla="*/ 206478 w 2576052"/>
              <a:gd name="connsiteY71" fmla="*/ 2743200 h 2989007"/>
              <a:gd name="connsiteX72" fmla="*/ 176981 w 2576052"/>
              <a:gd name="connsiteY72" fmla="*/ 2782529 h 2989007"/>
              <a:gd name="connsiteX73" fmla="*/ 137652 w 2576052"/>
              <a:gd name="connsiteY73" fmla="*/ 2851355 h 2989007"/>
              <a:gd name="connsiteX74" fmla="*/ 108155 w 2576052"/>
              <a:gd name="connsiteY74" fmla="*/ 2871020 h 2989007"/>
              <a:gd name="connsiteX75" fmla="*/ 88491 w 2576052"/>
              <a:gd name="connsiteY75" fmla="*/ 2900516 h 2989007"/>
              <a:gd name="connsiteX76" fmla="*/ 58994 w 2576052"/>
              <a:gd name="connsiteY76" fmla="*/ 2920181 h 2989007"/>
              <a:gd name="connsiteX77" fmla="*/ 0 w 2576052"/>
              <a:gd name="connsiteY77" fmla="*/ 2989007 h 2989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2576052" h="2989007">
                <a:moveTo>
                  <a:pt x="2576052" y="0"/>
                </a:moveTo>
                <a:cubicBezTo>
                  <a:pt x="2563995" y="9646"/>
                  <a:pt x="2518263" y="48560"/>
                  <a:pt x="2497394" y="58994"/>
                </a:cubicBezTo>
                <a:cubicBezTo>
                  <a:pt x="2488124" y="63629"/>
                  <a:pt x="2477423" y="64743"/>
                  <a:pt x="2467897" y="68826"/>
                </a:cubicBezTo>
                <a:cubicBezTo>
                  <a:pt x="2454425" y="74600"/>
                  <a:pt x="2442177" y="83047"/>
                  <a:pt x="2428568" y="88490"/>
                </a:cubicBezTo>
                <a:cubicBezTo>
                  <a:pt x="2409322" y="96188"/>
                  <a:pt x="2369575" y="108155"/>
                  <a:pt x="2369575" y="108155"/>
                </a:cubicBezTo>
                <a:cubicBezTo>
                  <a:pt x="2359743" y="114710"/>
                  <a:pt x="2350647" y="122535"/>
                  <a:pt x="2340078" y="127820"/>
                </a:cubicBezTo>
                <a:cubicBezTo>
                  <a:pt x="2330808" y="132455"/>
                  <a:pt x="2320580" y="134925"/>
                  <a:pt x="2310581" y="137652"/>
                </a:cubicBezTo>
                <a:cubicBezTo>
                  <a:pt x="2284507" y="144763"/>
                  <a:pt x="2257562" y="148769"/>
                  <a:pt x="2231923" y="157316"/>
                </a:cubicBezTo>
                <a:lnTo>
                  <a:pt x="2143433" y="186813"/>
                </a:lnTo>
                <a:cubicBezTo>
                  <a:pt x="2133601" y="190090"/>
                  <a:pt x="2123206" y="192010"/>
                  <a:pt x="2113936" y="196645"/>
                </a:cubicBezTo>
                <a:cubicBezTo>
                  <a:pt x="2100826" y="203200"/>
                  <a:pt x="2088079" y="210536"/>
                  <a:pt x="2074607" y="216310"/>
                </a:cubicBezTo>
                <a:cubicBezTo>
                  <a:pt x="2054861" y="224772"/>
                  <a:pt x="2025736" y="230985"/>
                  <a:pt x="2005781" y="235974"/>
                </a:cubicBezTo>
                <a:cubicBezTo>
                  <a:pt x="1921242" y="292335"/>
                  <a:pt x="2028207" y="224761"/>
                  <a:pt x="1946787" y="265471"/>
                </a:cubicBezTo>
                <a:cubicBezTo>
                  <a:pt x="1936218" y="270756"/>
                  <a:pt x="1928089" y="280337"/>
                  <a:pt x="1917291" y="285136"/>
                </a:cubicBezTo>
                <a:cubicBezTo>
                  <a:pt x="1898349" y="293555"/>
                  <a:pt x="1858297" y="304800"/>
                  <a:pt x="1858297" y="304800"/>
                </a:cubicBezTo>
                <a:cubicBezTo>
                  <a:pt x="1811554" y="335963"/>
                  <a:pt x="1840010" y="320728"/>
                  <a:pt x="1769807" y="344129"/>
                </a:cubicBezTo>
                <a:lnTo>
                  <a:pt x="1740310" y="353961"/>
                </a:lnTo>
                <a:cubicBezTo>
                  <a:pt x="1730478" y="360516"/>
                  <a:pt x="1719891" y="366061"/>
                  <a:pt x="1710813" y="373626"/>
                </a:cubicBezTo>
                <a:cubicBezTo>
                  <a:pt x="1700131" y="382528"/>
                  <a:pt x="1692886" y="395410"/>
                  <a:pt x="1681316" y="403123"/>
                </a:cubicBezTo>
                <a:cubicBezTo>
                  <a:pt x="1672693" y="408872"/>
                  <a:pt x="1661652" y="409678"/>
                  <a:pt x="1651820" y="412955"/>
                </a:cubicBezTo>
                <a:cubicBezTo>
                  <a:pt x="1565644" y="499131"/>
                  <a:pt x="1674960" y="393672"/>
                  <a:pt x="1592826" y="462116"/>
                </a:cubicBezTo>
                <a:cubicBezTo>
                  <a:pt x="1517108" y="525214"/>
                  <a:pt x="1607077" y="462446"/>
                  <a:pt x="1533833" y="511278"/>
                </a:cubicBezTo>
                <a:cubicBezTo>
                  <a:pt x="1477475" y="595811"/>
                  <a:pt x="1552519" y="496329"/>
                  <a:pt x="1484671" y="550607"/>
                </a:cubicBezTo>
                <a:cubicBezTo>
                  <a:pt x="1475444" y="557989"/>
                  <a:pt x="1473363" y="571747"/>
                  <a:pt x="1465007" y="580103"/>
                </a:cubicBezTo>
                <a:cubicBezTo>
                  <a:pt x="1456651" y="588459"/>
                  <a:pt x="1444588" y="592203"/>
                  <a:pt x="1435510" y="599768"/>
                </a:cubicBezTo>
                <a:cubicBezTo>
                  <a:pt x="1359812" y="662850"/>
                  <a:pt x="1449745" y="600112"/>
                  <a:pt x="1376516" y="648929"/>
                </a:cubicBezTo>
                <a:cubicBezTo>
                  <a:pt x="1369961" y="658761"/>
                  <a:pt x="1365208" y="670070"/>
                  <a:pt x="1356852" y="678426"/>
                </a:cubicBezTo>
                <a:cubicBezTo>
                  <a:pt x="1348496" y="686782"/>
                  <a:pt x="1334737" y="688863"/>
                  <a:pt x="1327355" y="698090"/>
                </a:cubicBezTo>
                <a:cubicBezTo>
                  <a:pt x="1320881" y="706183"/>
                  <a:pt x="1323272" y="718963"/>
                  <a:pt x="1317523" y="727587"/>
                </a:cubicBezTo>
                <a:cubicBezTo>
                  <a:pt x="1302382" y="750298"/>
                  <a:pt x="1280294" y="762239"/>
                  <a:pt x="1258529" y="776749"/>
                </a:cubicBezTo>
                <a:cubicBezTo>
                  <a:pt x="1239388" y="834172"/>
                  <a:pt x="1263674" y="781435"/>
                  <a:pt x="1219200" y="825910"/>
                </a:cubicBezTo>
                <a:cubicBezTo>
                  <a:pt x="1210844" y="834266"/>
                  <a:pt x="1207387" y="846575"/>
                  <a:pt x="1199536" y="855407"/>
                </a:cubicBezTo>
                <a:cubicBezTo>
                  <a:pt x="1181060" y="876192"/>
                  <a:pt x="1155968" y="891261"/>
                  <a:pt x="1140542" y="914400"/>
                </a:cubicBezTo>
                <a:cubicBezTo>
                  <a:pt x="1114323" y="953729"/>
                  <a:pt x="1130710" y="937342"/>
                  <a:pt x="1091381" y="963561"/>
                </a:cubicBezTo>
                <a:cubicBezTo>
                  <a:pt x="1078271" y="983226"/>
                  <a:pt x="1059525" y="1000134"/>
                  <a:pt x="1052052" y="1022555"/>
                </a:cubicBezTo>
                <a:cubicBezTo>
                  <a:pt x="1020405" y="1117499"/>
                  <a:pt x="1071151" y="969890"/>
                  <a:pt x="1022555" y="1091381"/>
                </a:cubicBezTo>
                <a:cubicBezTo>
                  <a:pt x="1014857" y="1110626"/>
                  <a:pt x="1009446" y="1130710"/>
                  <a:pt x="1002891" y="1150374"/>
                </a:cubicBezTo>
                <a:cubicBezTo>
                  <a:pt x="999613" y="1160206"/>
                  <a:pt x="998807" y="1171247"/>
                  <a:pt x="993058" y="1179871"/>
                </a:cubicBezTo>
                <a:cubicBezTo>
                  <a:pt x="986503" y="1189703"/>
                  <a:pt x="978193" y="1198570"/>
                  <a:pt x="973394" y="1209368"/>
                </a:cubicBezTo>
                <a:cubicBezTo>
                  <a:pt x="964976" y="1228310"/>
                  <a:pt x="965227" y="1251114"/>
                  <a:pt x="953729" y="1268361"/>
                </a:cubicBezTo>
                <a:lnTo>
                  <a:pt x="914400" y="1327355"/>
                </a:lnTo>
                <a:cubicBezTo>
                  <a:pt x="907845" y="1337187"/>
                  <a:pt x="898473" y="1345642"/>
                  <a:pt x="894736" y="1356852"/>
                </a:cubicBezTo>
                <a:cubicBezTo>
                  <a:pt x="843998" y="1509061"/>
                  <a:pt x="902153" y="1351848"/>
                  <a:pt x="855407" y="1445342"/>
                </a:cubicBezTo>
                <a:cubicBezTo>
                  <a:pt x="814705" y="1526749"/>
                  <a:pt x="882261" y="1419811"/>
                  <a:pt x="825910" y="1504336"/>
                </a:cubicBezTo>
                <a:cubicBezTo>
                  <a:pt x="822633" y="1514168"/>
                  <a:pt x="821111" y="1524772"/>
                  <a:pt x="816078" y="1533832"/>
                </a:cubicBezTo>
                <a:cubicBezTo>
                  <a:pt x="816070" y="1533847"/>
                  <a:pt x="766921" y="1607567"/>
                  <a:pt x="757084" y="1622323"/>
                </a:cubicBezTo>
                <a:lnTo>
                  <a:pt x="737420" y="1651820"/>
                </a:lnTo>
                <a:lnTo>
                  <a:pt x="717755" y="1681316"/>
                </a:lnTo>
                <a:cubicBezTo>
                  <a:pt x="693043" y="1755455"/>
                  <a:pt x="729252" y="1666946"/>
                  <a:pt x="678426" y="1730478"/>
                </a:cubicBezTo>
                <a:cubicBezTo>
                  <a:pt x="671952" y="1738571"/>
                  <a:pt x="673627" y="1750914"/>
                  <a:pt x="668594" y="1759974"/>
                </a:cubicBezTo>
                <a:cubicBezTo>
                  <a:pt x="657116" y="1780634"/>
                  <a:pt x="642375" y="1799303"/>
                  <a:pt x="629265" y="1818968"/>
                </a:cubicBezTo>
                <a:lnTo>
                  <a:pt x="609600" y="1848465"/>
                </a:lnTo>
                <a:cubicBezTo>
                  <a:pt x="606323" y="1858297"/>
                  <a:pt x="604801" y="1868901"/>
                  <a:pt x="599768" y="1877961"/>
                </a:cubicBezTo>
                <a:cubicBezTo>
                  <a:pt x="588290" y="1898621"/>
                  <a:pt x="573549" y="1917290"/>
                  <a:pt x="560439" y="1936955"/>
                </a:cubicBezTo>
                <a:cubicBezTo>
                  <a:pt x="553884" y="1946787"/>
                  <a:pt x="544512" y="1955242"/>
                  <a:pt x="540775" y="1966452"/>
                </a:cubicBezTo>
                <a:cubicBezTo>
                  <a:pt x="537497" y="1976284"/>
                  <a:pt x="533669" y="1985950"/>
                  <a:pt x="530942" y="1995949"/>
                </a:cubicBezTo>
                <a:cubicBezTo>
                  <a:pt x="523831" y="2022023"/>
                  <a:pt x="517833" y="2048388"/>
                  <a:pt x="511278" y="2074607"/>
                </a:cubicBezTo>
                <a:cubicBezTo>
                  <a:pt x="508001" y="2087717"/>
                  <a:pt x="505718" y="2101116"/>
                  <a:pt x="501445" y="2113936"/>
                </a:cubicBezTo>
                <a:cubicBezTo>
                  <a:pt x="468399" y="2213073"/>
                  <a:pt x="518823" y="2059289"/>
                  <a:pt x="481781" y="2182761"/>
                </a:cubicBezTo>
                <a:cubicBezTo>
                  <a:pt x="475825" y="2202615"/>
                  <a:pt x="468671" y="2222090"/>
                  <a:pt x="462116" y="2241755"/>
                </a:cubicBezTo>
                <a:lnTo>
                  <a:pt x="452284" y="2271252"/>
                </a:lnTo>
                <a:lnTo>
                  <a:pt x="422787" y="2359742"/>
                </a:lnTo>
                <a:cubicBezTo>
                  <a:pt x="419510" y="2369574"/>
                  <a:pt x="418704" y="2380615"/>
                  <a:pt x="412955" y="2389239"/>
                </a:cubicBezTo>
                <a:cubicBezTo>
                  <a:pt x="406400" y="2399071"/>
                  <a:pt x="398576" y="2408167"/>
                  <a:pt x="393291" y="2418736"/>
                </a:cubicBezTo>
                <a:cubicBezTo>
                  <a:pt x="388656" y="2428006"/>
                  <a:pt x="388093" y="2438962"/>
                  <a:pt x="383458" y="2448232"/>
                </a:cubicBezTo>
                <a:cubicBezTo>
                  <a:pt x="378173" y="2458801"/>
                  <a:pt x="368593" y="2466931"/>
                  <a:pt x="363794" y="2477729"/>
                </a:cubicBezTo>
                <a:cubicBezTo>
                  <a:pt x="355375" y="2496671"/>
                  <a:pt x="361376" y="2525225"/>
                  <a:pt x="344129" y="2536723"/>
                </a:cubicBezTo>
                <a:lnTo>
                  <a:pt x="314633" y="2556387"/>
                </a:lnTo>
                <a:cubicBezTo>
                  <a:pt x="308078" y="2576052"/>
                  <a:pt x="309625" y="2600724"/>
                  <a:pt x="294968" y="2615381"/>
                </a:cubicBezTo>
                <a:cubicBezTo>
                  <a:pt x="257115" y="2653234"/>
                  <a:pt x="273184" y="2633308"/>
                  <a:pt x="245807" y="2674374"/>
                </a:cubicBezTo>
                <a:cubicBezTo>
                  <a:pt x="242530" y="2687484"/>
                  <a:pt x="242679" y="2701970"/>
                  <a:pt x="235975" y="2713703"/>
                </a:cubicBezTo>
                <a:cubicBezTo>
                  <a:pt x="229076" y="2725776"/>
                  <a:pt x="215527" y="2732643"/>
                  <a:pt x="206478" y="2743200"/>
                </a:cubicBezTo>
                <a:cubicBezTo>
                  <a:pt x="195813" y="2755642"/>
                  <a:pt x="185666" y="2768633"/>
                  <a:pt x="176981" y="2782529"/>
                </a:cubicBezTo>
                <a:cubicBezTo>
                  <a:pt x="164131" y="2803089"/>
                  <a:pt x="155691" y="2833315"/>
                  <a:pt x="137652" y="2851355"/>
                </a:cubicBezTo>
                <a:cubicBezTo>
                  <a:pt x="129296" y="2859711"/>
                  <a:pt x="117987" y="2864465"/>
                  <a:pt x="108155" y="2871020"/>
                </a:cubicBezTo>
                <a:cubicBezTo>
                  <a:pt x="101600" y="2880852"/>
                  <a:pt x="96847" y="2892160"/>
                  <a:pt x="88491" y="2900516"/>
                </a:cubicBezTo>
                <a:cubicBezTo>
                  <a:pt x="80135" y="2908872"/>
                  <a:pt x="66776" y="2911288"/>
                  <a:pt x="58994" y="2920181"/>
                </a:cubicBezTo>
                <a:cubicBezTo>
                  <a:pt x="-8509" y="2997327"/>
                  <a:pt x="48279" y="2964866"/>
                  <a:pt x="0" y="29890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440" name="Ellipse 439">
            <a:extLst>
              <a:ext uri="{FF2B5EF4-FFF2-40B4-BE49-F238E27FC236}">
                <a16:creationId xmlns:a16="http://schemas.microsoft.com/office/drawing/2014/main" id="{B80DBDA9-BDE8-4C72-AD5F-A91E4172DAE0}"/>
              </a:ext>
            </a:extLst>
          </p:cNvPr>
          <p:cNvSpPr/>
          <p:nvPr/>
        </p:nvSpPr>
        <p:spPr>
          <a:xfrm>
            <a:off x="7501558" y="3491797"/>
            <a:ext cx="65122" cy="34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441" name="Frihåndsform: figur 440">
            <a:extLst>
              <a:ext uri="{FF2B5EF4-FFF2-40B4-BE49-F238E27FC236}">
                <a16:creationId xmlns:a16="http://schemas.microsoft.com/office/drawing/2014/main" id="{D09F9164-B56F-4C06-B255-CE4384F066CA}"/>
              </a:ext>
            </a:extLst>
          </p:cNvPr>
          <p:cNvSpPr/>
          <p:nvPr/>
        </p:nvSpPr>
        <p:spPr>
          <a:xfrm>
            <a:off x="7231765" y="3490247"/>
            <a:ext cx="294601" cy="280646"/>
          </a:xfrm>
          <a:custGeom>
            <a:avLst/>
            <a:gdLst>
              <a:gd name="connsiteX0" fmla="*/ 393290 w 393290"/>
              <a:gd name="connsiteY0" fmla="*/ 0 h 374838"/>
              <a:gd name="connsiteX1" fmla="*/ 353961 w 393290"/>
              <a:gd name="connsiteY1" fmla="*/ 49161 h 374838"/>
              <a:gd name="connsiteX2" fmla="*/ 324464 w 393290"/>
              <a:gd name="connsiteY2" fmla="*/ 68826 h 374838"/>
              <a:gd name="connsiteX3" fmla="*/ 285135 w 393290"/>
              <a:gd name="connsiteY3" fmla="*/ 127819 h 374838"/>
              <a:gd name="connsiteX4" fmla="*/ 245806 w 393290"/>
              <a:gd name="connsiteY4" fmla="*/ 176981 h 374838"/>
              <a:gd name="connsiteX5" fmla="*/ 216309 w 393290"/>
              <a:gd name="connsiteY5" fmla="*/ 235974 h 374838"/>
              <a:gd name="connsiteX6" fmla="*/ 186813 w 393290"/>
              <a:gd name="connsiteY6" fmla="*/ 255639 h 374838"/>
              <a:gd name="connsiteX7" fmla="*/ 127819 w 393290"/>
              <a:gd name="connsiteY7" fmla="*/ 275303 h 374838"/>
              <a:gd name="connsiteX8" fmla="*/ 98322 w 393290"/>
              <a:gd name="connsiteY8" fmla="*/ 294968 h 374838"/>
              <a:gd name="connsiteX9" fmla="*/ 39329 w 393290"/>
              <a:gd name="connsiteY9" fmla="*/ 314632 h 374838"/>
              <a:gd name="connsiteX10" fmla="*/ 19664 w 393290"/>
              <a:gd name="connsiteY10" fmla="*/ 344129 h 374838"/>
              <a:gd name="connsiteX11" fmla="*/ 9832 w 393290"/>
              <a:gd name="connsiteY11" fmla="*/ 373626 h 374838"/>
              <a:gd name="connsiteX12" fmla="*/ 0 w 393290"/>
              <a:gd name="connsiteY12" fmla="*/ 373626 h 374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3290" h="374838">
                <a:moveTo>
                  <a:pt x="393290" y="0"/>
                </a:moveTo>
                <a:cubicBezTo>
                  <a:pt x="380180" y="16387"/>
                  <a:pt x="368800" y="34322"/>
                  <a:pt x="353961" y="49161"/>
                </a:cubicBezTo>
                <a:cubicBezTo>
                  <a:pt x="345605" y="57517"/>
                  <a:pt x="332246" y="59933"/>
                  <a:pt x="324464" y="68826"/>
                </a:cubicBezTo>
                <a:cubicBezTo>
                  <a:pt x="308901" y="86612"/>
                  <a:pt x="285135" y="127819"/>
                  <a:pt x="285135" y="127819"/>
                </a:cubicBezTo>
                <a:cubicBezTo>
                  <a:pt x="260422" y="201960"/>
                  <a:pt x="296633" y="113446"/>
                  <a:pt x="245806" y="176981"/>
                </a:cubicBezTo>
                <a:cubicBezTo>
                  <a:pt x="181829" y="256953"/>
                  <a:pt x="299196" y="153087"/>
                  <a:pt x="216309" y="235974"/>
                </a:cubicBezTo>
                <a:cubicBezTo>
                  <a:pt x="207953" y="244330"/>
                  <a:pt x="197611" y="250840"/>
                  <a:pt x="186813" y="255639"/>
                </a:cubicBezTo>
                <a:cubicBezTo>
                  <a:pt x="167871" y="264058"/>
                  <a:pt x="127819" y="275303"/>
                  <a:pt x="127819" y="275303"/>
                </a:cubicBezTo>
                <a:cubicBezTo>
                  <a:pt x="117987" y="281858"/>
                  <a:pt x="109121" y="290169"/>
                  <a:pt x="98322" y="294968"/>
                </a:cubicBezTo>
                <a:cubicBezTo>
                  <a:pt x="79381" y="303386"/>
                  <a:pt x="39329" y="314632"/>
                  <a:pt x="39329" y="314632"/>
                </a:cubicBezTo>
                <a:cubicBezTo>
                  <a:pt x="32774" y="324464"/>
                  <a:pt x="24949" y="333560"/>
                  <a:pt x="19664" y="344129"/>
                </a:cubicBezTo>
                <a:cubicBezTo>
                  <a:pt x="15029" y="353399"/>
                  <a:pt x="15581" y="365002"/>
                  <a:pt x="9832" y="373626"/>
                </a:cubicBezTo>
                <a:cubicBezTo>
                  <a:pt x="8014" y="376353"/>
                  <a:pt x="3277" y="373626"/>
                  <a:pt x="0" y="373626"/>
                </a:cubicBezTo>
              </a:path>
            </a:pathLst>
          </a:cu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442" name="Frihåndsform: figur 441">
            <a:extLst>
              <a:ext uri="{FF2B5EF4-FFF2-40B4-BE49-F238E27FC236}">
                <a16:creationId xmlns:a16="http://schemas.microsoft.com/office/drawing/2014/main" id="{72B4509C-0B44-4351-89A1-41DF63464FE9}"/>
              </a:ext>
            </a:extLst>
          </p:cNvPr>
          <p:cNvSpPr/>
          <p:nvPr/>
        </p:nvSpPr>
        <p:spPr>
          <a:xfrm>
            <a:off x="7349605" y="3519706"/>
            <a:ext cx="192266" cy="272894"/>
          </a:xfrm>
          <a:custGeom>
            <a:avLst/>
            <a:gdLst>
              <a:gd name="connsiteX0" fmla="*/ 255639 w 255639"/>
              <a:gd name="connsiteY0" fmla="*/ 0 h 363794"/>
              <a:gd name="connsiteX1" fmla="*/ 245806 w 255639"/>
              <a:gd name="connsiteY1" fmla="*/ 49161 h 363794"/>
              <a:gd name="connsiteX2" fmla="*/ 226142 w 255639"/>
              <a:gd name="connsiteY2" fmla="*/ 78658 h 363794"/>
              <a:gd name="connsiteX3" fmla="*/ 196645 w 255639"/>
              <a:gd name="connsiteY3" fmla="*/ 176981 h 363794"/>
              <a:gd name="connsiteX4" fmla="*/ 167148 w 255639"/>
              <a:gd name="connsiteY4" fmla="*/ 235974 h 363794"/>
              <a:gd name="connsiteX5" fmla="*/ 137651 w 255639"/>
              <a:gd name="connsiteY5" fmla="*/ 255639 h 363794"/>
              <a:gd name="connsiteX6" fmla="*/ 58993 w 255639"/>
              <a:gd name="connsiteY6" fmla="*/ 324465 h 363794"/>
              <a:gd name="connsiteX7" fmla="*/ 29497 w 255639"/>
              <a:gd name="connsiteY7" fmla="*/ 344129 h 363794"/>
              <a:gd name="connsiteX8" fmla="*/ 0 w 255639"/>
              <a:gd name="connsiteY8" fmla="*/ 363794 h 363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5639" h="363794">
                <a:moveTo>
                  <a:pt x="255639" y="0"/>
                </a:moveTo>
                <a:cubicBezTo>
                  <a:pt x="252361" y="16387"/>
                  <a:pt x="251674" y="33513"/>
                  <a:pt x="245806" y="49161"/>
                </a:cubicBezTo>
                <a:cubicBezTo>
                  <a:pt x="241657" y="60225"/>
                  <a:pt x="229537" y="67339"/>
                  <a:pt x="226142" y="78658"/>
                </a:cubicBezTo>
                <a:cubicBezTo>
                  <a:pt x="191634" y="193690"/>
                  <a:pt x="240896" y="110606"/>
                  <a:pt x="196645" y="176981"/>
                </a:cubicBezTo>
                <a:cubicBezTo>
                  <a:pt x="188648" y="200973"/>
                  <a:pt x="186210" y="216913"/>
                  <a:pt x="167148" y="235974"/>
                </a:cubicBezTo>
                <a:cubicBezTo>
                  <a:pt x="158792" y="244330"/>
                  <a:pt x="147483" y="249084"/>
                  <a:pt x="137651" y="255639"/>
                </a:cubicBezTo>
                <a:cubicBezTo>
                  <a:pt x="104877" y="304801"/>
                  <a:pt x="127819" y="278581"/>
                  <a:pt x="58993" y="324465"/>
                </a:cubicBezTo>
                <a:lnTo>
                  <a:pt x="29497" y="344129"/>
                </a:lnTo>
                <a:lnTo>
                  <a:pt x="0" y="363794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444" name="Rett linje 443">
            <a:extLst>
              <a:ext uri="{FF2B5EF4-FFF2-40B4-BE49-F238E27FC236}">
                <a16:creationId xmlns:a16="http://schemas.microsoft.com/office/drawing/2014/main" id="{4AAD401A-DA2B-4EB7-81FD-E457E930692B}"/>
              </a:ext>
            </a:extLst>
          </p:cNvPr>
          <p:cNvCxnSpPr>
            <a:cxnSpLocks/>
          </p:cNvCxnSpPr>
          <p:nvPr/>
        </p:nvCxnSpPr>
        <p:spPr>
          <a:xfrm>
            <a:off x="8213250" y="2209509"/>
            <a:ext cx="80628" cy="69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Rett linje 448">
            <a:extLst>
              <a:ext uri="{FF2B5EF4-FFF2-40B4-BE49-F238E27FC236}">
                <a16:creationId xmlns:a16="http://schemas.microsoft.com/office/drawing/2014/main" id="{E5372B4B-DA5E-457F-8074-3B8318F06EC6}"/>
              </a:ext>
            </a:extLst>
          </p:cNvPr>
          <p:cNvCxnSpPr/>
          <p:nvPr/>
        </p:nvCxnSpPr>
        <p:spPr>
          <a:xfrm>
            <a:off x="8166734" y="2234317"/>
            <a:ext cx="86830" cy="75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Rett linje 457">
            <a:extLst>
              <a:ext uri="{FF2B5EF4-FFF2-40B4-BE49-F238E27FC236}">
                <a16:creationId xmlns:a16="http://schemas.microsoft.com/office/drawing/2014/main" id="{42C17658-4A02-4B21-9945-A22D2CB4E9AC}"/>
              </a:ext>
            </a:extLst>
          </p:cNvPr>
          <p:cNvCxnSpPr/>
          <p:nvPr/>
        </p:nvCxnSpPr>
        <p:spPr>
          <a:xfrm>
            <a:off x="3846954" y="1133440"/>
            <a:ext cx="0" cy="3070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Rett linje 464">
            <a:extLst>
              <a:ext uri="{FF2B5EF4-FFF2-40B4-BE49-F238E27FC236}">
                <a16:creationId xmlns:a16="http://schemas.microsoft.com/office/drawing/2014/main" id="{E21D8A23-0877-480E-AAB8-739539CF6310}"/>
              </a:ext>
            </a:extLst>
          </p:cNvPr>
          <p:cNvCxnSpPr/>
          <p:nvPr/>
        </p:nvCxnSpPr>
        <p:spPr>
          <a:xfrm flipH="1">
            <a:off x="5532382" y="1148944"/>
            <a:ext cx="4651" cy="2775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Rett linje 470">
            <a:extLst>
              <a:ext uri="{FF2B5EF4-FFF2-40B4-BE49-F238E27FC236}">
                <a16:creationId xmlns:a16="http://schemas.microsoft.com/office/drawing/2014/main" id="{E0500CF5-26A3-4FFD-8577-AA3DF9A96EC4}"/>
              </a:ext>
            </a:extLst>
          </p:cNvPr>
          <p:cNvCxnSpPr/>
          <p:nvPr/>
        </p:nvCxnSpPr>
        <p:spPr>
          <a:xfrm>
            <a:off x="5499820" y="1134990"/>
            <a:ext cx="0" cy="296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Rett linje 474">
            <a:extLst>
              <a:ext uri="{FF2B5EF4-FFF2-40B4-BE49-F238E27FC236}">
                <a16:creationId xmlns:a16="http://schemas.microsoft.com/office/drawing/2014/main" id="{A6180193-7C09-4112-B64A-1293D15A9B99}"/>
              </a:ext>
            </a:extLst>
          </p:cNvPr>
          <p:cNvCxnSpPr/>
          <p:nvPr/>
        </p:nvCxnSpPr>
        <p:spPr>
          <a:xfrm>
            <a:off x="4712151" y="1148945"/>
            <a:ext cx="0" cy="2821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Rett linje 1056">
            <a:extLst>
              <a:ext uri="{FF2B5EF4-FFF2-40B4-BE49-F238E27FC236}">
                <a16:creationId xmlns:a16="http://schemas.microsoft.com/office/drawing/2014/main" id="{D8D32110-BA92-4753-8838-EECA8B800C20}"/>
              </a:ext>
            </a:extLst>
          </p:cNvPr>
          <p:cNvCxnSpPr/>
          <p:nvPr/>
        </p:nvCxnSpPr>
        <p:spPr>
          <a:xfrm flipV="1">
            <a:off x="4778824" y="1161349"/>
            <a:ext cx="0" cy="2651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94" name="AutoShape 63">
            <a:extLst>
              <a:ext uri="{FF2B5EF4-FFF2-40B4-BE49-F238E27FC236}">
                <a16:creationId xmlns:a16="http://schemas.microsoft.com/office/drawing/2014/main" id="{32B33A31-3E05-41E7-9C8D-8CBE577F0C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05819" y="1429590"/>
            <a:ext cx="0" cy="13799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495" name="AutoShape 62">
            <a:extLst>
              <a:ext uri="{FF2B5EF4-FFF2-40B4-BE49-F238E27FC236}">
                <a16:creationId xmlns:a16="http://schemas.microsoft.com/office/drawing/2014/main" id="{DDFF0139-B78A-4B09-99E8-9E426C00C15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26779" y="1423388"/>
            <a:ext cx="0" cy="14885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3" name="Rett linje 252">
            <a:extLst>
              <a:ext uri="{FF2B5EF4-FFF2-40B4-BE49-F238E27FC236}">
                <a16:creationId xmlns:a16="http://schemas.microsoft.com/office/drawing/2014/main" id="{059D9642-478A-4693-98FF-8DA058E19D74}"/>
              </a:ext>
            </a:extLst>
          </p:cNvPr>
          <p:cNvCxnSpPr>
            <a:cxnSpLocks/>
          </p:cNvCxnSpPr>
          <p:nvPr/>
        </p:nvCxnSpPr>
        <p:spPr>
          <a:xfrm>
            <a:off x="3032926" y="1133439"/>
            <a:ext cx="8636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Rett linje 254">
            <a:extLst>
              <a:ext uri="{FF2B5EF4-FFF2-40B4-BE49-F238E27FC236}">
                <a16:creationId xmlns:a16="http://schemas.microsoft.com/office/drawing/2014/main" id="{19E3F429-2778-4FFB-B067-982820F3E9F6}"/>
              </a:ext>
            </a:extLst>
          </p:cNvPr>
          <p:cNvCxnSpPr>
            <a:cxnSpLocks/>
          </p:cNvCxnSpPr>
          <p:nvPr/>
        </p:nvCxnSpPr>
        <p:spPr>
          <a:xfrm>
            <a:off x="3626779" y="1426489"/>
            <a:ext cx="2697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Rett linje 255">
            <a:extLst>
              <a:ext uri="{FF2B5EF4-FFF2-40B4-BE49-F238E27FC236}">
                <a16:creationId xmlns:a16="http://schemas.microsoft.com/office/drawing/2014/main" id="{00774A5B-73CC-4079-9F5A-81A12B4FE977}"/>
              </a:ext>
            </a:extLst>
          </p:cNvPr>
          <p:cNvCxnSpPr>
            <a:cxnSpLocks/>
          </p:cNvCxnSpPr>
          <p:nvPr/>
        </p:nvCxnSpPr>
        <p:spPr>
          <a:xfrm flipH="1" flipV="1">
            <a:off x="3032925" y="1423388"/>
            <a:ext cx="272894" cy="62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Rett linje 258">
            <a:extLst>
              <a:ext uri="{FF2B5EF4-FFF2-40B4-BE49-F238E27FC236}">
                <a16:creationId xmlns:a16="http://schemas.microsoft.com/office/drawing/2014/main" id="{D90B911E-8A8E-4B06-8DC6-3D7C8DC80FFB}"/>
              </a:ext>
            </a:extLst>
          </p:cNvPr>
          <p:cNvCxnSpPr>
            <a:cxnSpLocks/>
          </p:cNvCxnSpPr>
          <p:nvPr/>
        </p:nvCxnSpPr>
        <p:spPr>
          <a:xfrm flipV="1">
            <a:off x="3305820" y="1555184"/>
            <a:ext cx="348869" cy="1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Rett linje 260">
            <a:extLst>
              <a:ext uri="{FF2B5EF4-FFF2-40B4-BE49-F238E27FC236}">
                <a16:creationId xmlns:a16="http://schemas.microsoft.com/office/drawing/2014/main" id="{96E4EC43-E463-4624-839C-128479549794}"/>
              </a:ext>
            </a:extLst>
          </p:cNvPr>
          <p:cNvCxnSpPr>
            <a:cxnSpLocks/>
          </p:cNvCxnSpPr>
          <p:nvPr/>
        </p:nvCxnSpPr>
        <p:spPr>
          <a:xfrm>
            <a:off x="3305819" y="1497813"/>
            <a:ext cx="32095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Rett linje 262">
            <a:extLst>
              <a:ext uri="{FF2B5EF4-FFF2-40B4-BE49-F238E27FC236}">
                <a16:creationId xmlns:a16="http://schemas.microsoft.com/office/drawing/2014/main" id="{F03195F6-B564-4BDB-B95E-8AD9F185C2D5}"/>
              </a:ext>
            </a:extLst>
          </p:cNvPr>
          <p:cNvCxnSpPr/>
          <p:nvPr/>
        </p:nvCxnSpPr>
        <p:spPr>
          <a:xfrm>
            <a:off x="3017420" y="1142742"/>
            <a:ext cx="0" cy="2977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Rett linje 266">
            <a:extLst>
              <a:ext uri="{FF2B5EF4-FFF2-40B4-BE49-F238E27FC236}">
                <a16:creationId xmlns:a16="http://schemas.microsoft.com/office/drawing/2014/main" id="{3AEFB521-F0E0-4411-A7C8-B5030454348E}"/>
              </a:ext>
            </a:extLst>
          </p:cNvPr>
          <p:cNvCxnSpPr/>
          <p:nvPr/>
        </p:nvCxnSpPr>
        <p:spPr>
          <a:xfrm>
            <a:off x="3032926" y="1133439"/>
            <a:ext cx="0" cy="2961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Rett linje 270">
            <a:extLst>
              <a:ext uri="{FF2B5EF4-FFF2-40B4-BE49-F238E27FC236}">
                <a16:creationId xmlns:a16="http://schemas.microsoft.com/office/drawing/2014/main" id="{73F0DAFC-E02F-4E63-856C-311214A8C200}"/>
              </a:ext>
            </a:extLst>
          </p:cNvPr>
          <p:cNvCxnSpPr/>
          <p:nvPr/>
        </p:nvCxnSpPr>
        <p:spPr>
          <a:xfrm>
            <a:off x="3896571" y="1148944"/>
            <a:ext cx="0" cy="2961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kstSylinder 272">
            <a:extLst>
              <a:ext uri="{FF2B5EF4-FFF2-40B4-BE49-F238E27FC236}">
                <a16:creationId xmlns:a16="http://schemas.microsoft.com/office/drawing/2014/main" id="{5BE399E8-7E5D-45C8-9FA4-26C4EF135231}"/>
              </a:ext>
            </a:extLst>
          </p:cNvPr>
          <p:cNvSpPr txBox="1"/>
          <p:nvPr/>
        </p:nvSpPr>
        <p:spPr>
          <a:xfrm>
            <a:off x="3259303" y="967532"/>
            <a:ext cx="50847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mm</a:t>
            </a:r>
          </a:p>
        </p:txBody>
      </p:sp>
      <p:cxnSp>
        <p:nvCxnSpPr>
          <p:cNvPr id="274" name="Rett linje 273">
            <a:extLst>
              <a:ext uri="{FF2B5EF4-FFF2-40B4-BE49-F238E27FC236}">
                <a16:creationId xmlns:a16="http://schemas.microsoft.com/office/drawing/2014/main" id="{2682244E-37F9-4284-A5B7-ADD4F8C25E32}"/>
              </a:ext>
            </a:extLst>
          </p:cNvPr>
          <p:cNvCxnSpPr/>
          <p:nvPr/>
        </p:nvCxnSpPr>
        <p:spPr>
          <a:xfrm>
            <a:off x="3845404" y="1133440"/>
            <a:ext cx="0" cy="3070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Rett linje 275">
            <a:extLst>
              <a:ext uri="{FF2B5EF4-FFF2-40B4-BE49-F238E27FC236}">
                <a16:creationId xmlns:a16="http://schemas.microsoft.com/office/drawing/2014/main" id="{49C4A007-D70D-4CC1-8C83-9756D306A3C0}"/>
              </a:ext>
            </a:extLst>
          </p:cNvPr>
          <p:cNvCxnSpPr/>
          <p:nvPr/>
        </p:nvCxnSpPr>
        <p:spPr>
          <a:xfrm>
            <a:off x="5123042" y="1426489"/>
            <a:ext cx="0" cy="4191087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07" name="Picture 974" descr="C29501_g">
            <a:hlinkClick r:id="rId3"/>
            <a:extLst>
              <a:ext uri="{FF2B5EF4-FFF2-40B4-BE49-F238E27FC236}">
                <a16:creationId xmlns:a16="http://schemas.microsoft.com/office/drawing/2014/main" id="{79B3C07D-A7D5-470B-944E-C48EEC827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90" y="4308928"/>
            <a:ext cx="556640" cy="61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Rett linje 2">
            <a:extLst>
              <a:ext uri="{FF2B5EF4-FFF2-40B4-BE49-F238E27FC236}">
                <a16:creationId xmlns:a16="http://schemas.microsoft.com/office/drawing/2014/main" id="{36DA6B01-32FD-43C9-9445-779F7A0C5B0A}"/>
              </a:ext>
            </a:extLst>
          </p:cNvPr>
          <p:cNvCxnSpPr>
            <a:cxnSpLocks/>
          </p:cNvCxnSpPr>
          <p:nvPr/>
        </p:nvCxnSpPr>
        <p:spPr>
          <a:xfrm>
            <a:off x="2710416" y="5133810"/>
            <a:ext cx="4977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Rett linje 290">
            <a:extLst>
              <a:ext uri="{FF2B5EF4-FFF2-40B4-BE49-F238E27FC236}">
                <a16:creationId xmlns:a16="http://schemas.microsoft.com/office/drawing/2014/main" id="{8C12059D-ACF8-4E5E-B0B7-5F7A54F0E2FD}"/>
              </a:ext>
            </a:extLst>
          </p:cNvPr>
          <p:cNvCxnSpPr>
            <a:cxnSpLocks/>
          </p:cNvCxnSpPr>
          <p:nvPr/>
        </p:nvCxnSpPr>
        <p:spPr>
          <a:xfrm>
            <a:off x="3268607" y="4891928"/>
            <a:ext cx="1550" cy="2000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Rett linje 291">
            <a:extLst>
              <a:ext uri="{FF2B5EF4-FFF2-40B4-BE49-F238E27FC236}">
                <a16:creationId xmlns:a16="http://schemas.microsoft.com/office/drawing/2014/main" id="{C9C62378-9F3A-4BF9-8C00-95A7E04E111D}"/>
              </a:ext>
            </a:extLst>
          </p:cNvPr>
          <p:cNvCxnSpPr>
            <a:cxnSpLocks/>
          </p:cNvCxnSpPr>
          <p:nvPr/>
        </p:nvCxnSpPr>
        <p:spPr>
          <a:xfrm>
            <a:off x="2742976" y="3935249"/>
            <a:ext cx="52718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Rett linje 292">
            <a:extLst>
              <a:ext uri="{FF2B5EF4-FFF2-40B4-BE49-F238E27FC236}">
                <a16:creationId xmlns:a16="http://schemas.microsoft.com/office/drawing/2014/main" id="{564E683D-7FF8-4210-BAD4-3E06A25568CF}"/>
              </a:ext>
            </a:extLst>
          </p:cNvPr>
          <p:cNvCxnSpPr>
            <a:cxnSpLocks/>
          </p:cNvCxnSpPr>
          <p:nvPr/>
        </p:nvCxnSpPr>
        <p:spPr>
          <a:xfrm>
            <a:off x="2747629" y="5231493"/>
            <a:ext cx="5163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12" name="Picture 1703" descr="JCH bakkekran m/Muffe og Nippel 3/4&quot;">
            <a:extLst>
              <a:ext uri="{FF2B5EF4-FFF2-40B4-BE49-F238E27FC236}">
                <a16:creationId xmlns:a16="http://schemas.microsoft.com/office/drawing/2014/main" id="{B43EE626-E06A-4DB0-B4E5-AB7E40613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62620">
            <a:off x="2190212" y="4346915"/>
            <a:ext cx="404689" cy="41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75" name="Rett linje 574">
            <a:extLst>
              <a:ext uri="{FF2B5EF4-FFF2-40B4-BE49-F238E27FC236}">
                <a16:creationId xmlns:a16="http://schemas.microsoft.com/office/drawing/2014/main" id="{CF69CF52-3690-429E-9090-D6DD1121DD2D}"/>
              </a:ext>
            </a:extLst>
          </p:cNvPr>
          <p:cNvCxnSpPr>
            <a:cxnSpLocks/>
          </p:cNvCxnSpPr>
          <p:nvPr/>
        </p:nvCxnSpPr>
        <p:spPr>
          <a:xfrm>
            <a:off x="2389455" y="4679504"/>
            <a:ext cx="0" cy="182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Rett linje 577">
            <a:extLst>
              <a:ext uri="{FF2B5EF4-FFF2-40B4-BE49-F238E27FC236}">
                <a16:creationId xmlns:a16="http://schemas.microsoft.com/office/drawing/2014/main" id="{54530705-3B0A-404D-BBB9-2C17BA208D2D}"/>
              </a:ext>
            </a:extLst>
          </p:cNvPr>
          <p:cNvCxnSpPr>
            <a:cxnSpLocks/>
          </p:cNvCxnSpPr>
          <p:nvPr/>
        </p:nvCxnSpPr>
        <p:spPr>
          <a:xfrm flipH="1">
            <a:off x="2510396" y="4679504"/>
            <a:ext cx="6202" cy="2170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Rett linje 578">
            <a:extLst>
              <a:ext uri="{FF2B5EF4-FFF2-40B4-BE49-F238E27FC236}">
                <a16:creationId xmlns:a16="http://schemas.microsoft.com/office/drawing/2014/main" id="{5CB89FA1-00D2-41D1-A0C8-E1BA37FA7BAB}"/>
              </a:ext>
            </a:extLst>
          </p:cNvPr>
          <p:cNvCxnSpPr>
            <a:cxnSpLocks/>
          </p:cNvCxnSpPr>
          <p:nvPr/>
        </p:nvCxnSpPr>
        <p:spPr>
          <a:xfrm>
            <a:off x="2387905" y="4291871"/>
            <a:ext cx="0" cy="210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1" name="Rett linje 580">
            <a:extLst>
              <a:ext uri="{FF2B5EF4-FFF2-40B4-BE49-F238E27FC236}">
                <a16:creationId xmlns:a16="http://schemas.microsoft.com/office/drawing/2014/main" id="{B67CBD12-8942-4CE9-BFE7-A8670392D0AC}"/>
              </a:ext>
            </a:extLst>
          </p:cNvPr>
          <p:cNvCxnSpPr>
            <a:cxnSpLocks/>
          </p:cNvCxnSpPr>
          <p:nvPr/>
        </p:nvCxnSpPr>
        <p:spPr>
          <a:xfrm>
            <a:off x="2510396" y="4287220"/>
            <a:ext cx="0" cy="182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Rett linje 593">
            <a:extLst>
              <a:ext uri="{FF2B5EF4-FFF2-40B4-BE49-F238E27FC236}">
                <a16:creationId xmlns:a16="http://schemas.microsoft.com/office/drawing/2014/main" id="{29BAA98F-D9EA-4D44-B5EF-BCA06C5C352F}"/>
              </a:ext>
            </a:extLst>
          </p:cNvPr>
          <p:cNvCxnSpPr>
            <a:cxnSpLocks/>
          </p:cNvCxnSpPr>
          <p:nvPr/>
        </p:nvCxnSpPr>
        <p:spPr>
          <a:xfrm>
            <a:off x="2710415" y="4039135"/>
            <a:ext cx="4294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Rett linje 594">
            <a:extLst>
              <a:ext uri="{FF2B5EF4-FFF2-40B4-BE49-F238E27FC236}">
                <a16:creationId xmlns:a16="http://schemas.microsoft.com/office/drawing/2014/main" id="{F3AB7C58-0D1C-4673-8BE2-2756C1550866}"/>
              </a:ext>
            </a:extLst>
          </p:cNvPr>
          <p:cNvCxnSpPr>
            <a:cxnSpLocks/>
          </p:cNvCxnSpPr>
          <p:nvPr/>
        </p:nvCxnSpPr>
        <p:spPr>
          <a:xfrm>
            <a:off x="3395750" y="4899680"/>
            <a:ext cx="0" cy="2899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Rett linje 595">
            <a:extLst>
              <a:ext uri="{FF2B5EF4-FFF2-40B4-BE49-F238E27FC236}">
                <a16:creationId xmlns:a16="http://schemas.microsoft.com/office/drawing/2014/main" id="{6FFE3CBB-D018-45D9-93DF-29FAC68A8499}"/>
              </a:ext>
            </a:extLst>
          </p:cNvPr>
          <p:cNvCxnSpPr>
            <a:cxnSpLocks/>
          </p:cNvCxnSpPr>
          <p:nvPr/>
        </p:nvCxnSpPr>
        <p:spPr>
          <a:xfrm>
            <a:off x="3270156" y="4108908"/>
            <a:ext cx="0" cy="2046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Rett linje 596">
            <a:extLst>
              <a:ext uri="{FF2B5EF4-FFF2-40B4-BE49-F238E27FC236}">
                <a16:creationId xmlns:a16="http://schemas.microsoft.com/office/drawing/2014/main" id="{C09F25B1-5956-473E-9886-F405B2E23D8B}"/>
              </a:ext>
            </a:extLst>
          </p:cNvPr>
          <p:cNvCxnSpPr>
            <a:cxnSpLocks/>
          </p:cNvCxnSpPr>
          <p:nvPr/>
        </p:nvCxnSpPr>
        <p:spPr>
          <a:xfrm>
            <a:off x="3395750" y="3977114"/>
            <a:ext cx="0" cy="3473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Frihåndsform: figur 335">
            <a:extLst>
              <a:ext uri="{FF2B5EF4-FFF2-40B4-BE49-F238E27FC236}">
                <a16:creationId xmlns:a16="http://schemas.microsoft.com/office/drawing/2014/main" id="{5D8B4F77-B6C6-4E54-8998-C03F0A04BA01}"/>
              </a:ext>
            </a:extLst>
          </p:cNvPr>
          <p:cNvSpPr/>
          <p:nvPr/>
        </p:nvSpPr>
        <p:spPr>
          <a:xfrm>
            <a:off x="3093396" y="4037584"/>
            <a:ext cx="190716" cy="125594"/>
          </a:xfrm>
          <a:custGeom>
            <a:avLst/>
            <a:gdLst>
              <a:gd name="connsiteX0" fmla="*/ 0 w 152400"/>
              <a:gd name="connsiteY0" fmla="*/ 0 h 83127"/>
              <a:gd name="connsiteX1" fmla="*/ 110836 w 152400"/>
              <a:gd name="connsiteY1" fmla="*/ 6927 h 83127"/>
              <a:gd name="connsiteX2" fmla="*/ 131618 w 152400"/>
              <a:gd name="connsiteY2" fmla="*/ 13854 h 83127"/>
              <a:gd name="connsiteX3" fmla="*/ 145473 w 152400"/>
              <a:gd name="connsiteY3" fmla="*/ 34636 h 83127"/>
              <a:gd name="connsiteX4" fmla="*/ 152400 w 152400"/>
              <a:gd name="connsiteY4" fmla="*/ 62345 h 83127"/>
              <a:gd name="connsiteX5" fmla="*/ 145473 w 152400"/>
              <a:gd name="connsiteY5" fmla="*/ 83127 h 83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400" h="83127">
                <a:moveTo>
                  <a:pt x="0" y="0"/>
                </a:moveTo>
                <a:cubicBezTo>
                  <a:pt x="36945" y="2309"/>
                  <a:pt x="74022" y="3052"/>
                  <a:pt x="110836" y="6927"/>
                </a:cubicBezTo>
                <a:cubicBezTo>
                  <a:pt x="118098" y="7691"/>
                  <a:pt x="125916" y="9293"/>
                  <a:pt x="131618" y="13854"/>
                </a:cubicBezTo>
                <a:cubicBezTo>
                  <a:pt x="138119" y="19055"/>
                  <a:pt x="140855" y="27709"/>
                  <a:pt x="145473" y="34636"/>
                </a:cubicBezTo>
                <a:cubicBezTo>
                  <a:pt x="147782" y="43872"/>
                  <a:pt x="152400" y="52824"/>
                  <a:pt x="152400" y="62345"/>
                </a:cubicBezTo>
                <a:cubicBezTo>
                  <a:pt x="152400" y="69647"/>
                  <a:pt x="145473" y="83127"/>
                  <a:pt x="145473" y="8312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38" name="Frihåndsform: figur 337">
            <a:extLst>
              <a:ext uri="{FF2B5EF4-FFF2-40B4-BE49-F238E27FC236}">
                <a16:creationId xmlns:a16="http://schemas.microsoft.com/office/drawing/2014/main" id="{1985DC2C-39CA-45CA-B67E-662DDC81D7A0}"/>
              </a:ext>
            </a:extLst>
          </p:cNvPr>
          <p:cNvSpPr/>
          <p:nvPr/>
        </p:nvSpPr>
        <p:spPr>
          <a:xfrm>
            <a:off x="3270157" y="3929047"/>
            <a:ext cx="120941" cy="68223"/>
          </a:xfrm>
          <a:custGeom>
            <a:avLst/>
            <a:gdLst>
              <a:gd name="connsiteX0" fmla="*/ 0 w 124835"/>
              <a:gd name="connsiteY0" fmla="*/ 0 h 69273"/>
              <a:gd name="connsiteX1" fmla="*/ 34637 w 124835"/>
              <a:gd name="connsiteY1" fmla="*/ 13855 h 69273"/>
              <a:gd name="connsiteX2" fmla="*/ 110837 w 124835"/>
              <a:gd name="connsiteY2" fmla="*/ 34637 h 69273"/>
              <a:gd name="connsiteX3" fmla="*/ 124691 w 124835"/>
              <a:gd name="connsiteY3" fmla="*/ 69273 h 69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835" h="69273">
                <a:moveTo>
                  <a:pt x="0" y="0"/>
                </a:moveTo>
                <a:cubicBezTo>
                  <a:pt x="11546" y="4618"/>
                  <a:pt x="22520" y="11059"/>
                  <a:pt x="34637" y="13855"/>
                </a:cubicBezTo>
                <a:cubicBezTo>
                  <a:pt x="113768" y="32116"/>
                  <a:pt x="67655" y="5848"/>
                  <a:pt x="110837" y="34637"/>
                </a:cubicBezTo>
                <a:cubicBezTo>
                  <a:pt x="127253" y="59261"/>
                  <a:pt x="124691" y="47094"/>
                  <a:pt x="124691" y="69273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40" name="Frihåndsform: figur 339">
            <a:extLst>
              <a:ext uri="{FF2B5EF4-FFF2-40B4-BE49-F238E27FC236}">
                <a16:creationId xmlns:a16="http://schemas.microsoft.com/office/drawing/2014/main" id="{DB03B33B-1F3C-4A20-BDF8-F548F633C40C}"/>
              </a:ext>
            </a:extLst>
          </p:cNvPr>
          <p:cNvSpPr/>
          <p:nvPr/>
        </p:nvSpPr>
        <p:spPr>
          <a:xfrm>
            <a:off x="3178676" y="5079541"/>
            <a:ext cx="91481" cy="44966"/>
          </a:xfrm>
          <a:custGeom>
            <a:avLst/>
            <a:gdLst>
              <a:gd name="connsiteX0" fmla="*/ 0 w 69272"/>
              <a:gd name="connsiteY0" fmla="*/ 62345 h 62345"/>
              <a:gd name="connsiteX1" fmla="*/ 34636 w 69272"/>
              <a:gd name="connsiteY1" fmla="*/ 55418 h 62345"/>
              <a:gd name="connsiteX2" fmla="*/ 55418 w 69272"/>
              <a:gd name="connsiteY2" fmla="*/ 13854 h 62345"/>
              <a:gd name="connsiteX3" fmla="*/ 69272 w 69272"/>
              <a:gd name="connsiteY3" fmla="*/ 0 h 62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2" h="62345">
                <a:moveTo>
                  <a:pt x="0" y="62345"/>
                </a:moveTo>
                <a:cubicBezTo>
                  <a:pt x="11545" y="60036"/>
                  <a:pt x="24413" y="61259"/>
                  <a:pt x="34636" y="55418"/>
                </a:cubicBezTo>
                <a:cubicBezTo>
                  <a:pt x="50632" y="46278"/>
                  <a:pt x="47533" y="26996"/>
                  <a:pt x="55418" y="13854"/>
                </a:cubicBezTo>
                <a:cubicBezTo>
                  <a:pt x="58778" y="8254"/>
                  <a:pt x="64654" y="4618"/>
                  <a:pt x="69272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341" name="Frihåndsform: figur 340">
            <a:extLst>
              <a:ext uri="{FF2B5EF4-FFF2-40B4-BE49-F238E27FC236}">
                <a16:creationId xmlns:a16="http://schemas.microsoft.com/office/drawing/2014/main" id="{43AE0344-79D6-40B6-A1ED-7CE8AB9589E5}"/>
              </a:ext>
            </a:extLst>
          </p:cNvPr>
          <p:cNvSpPr/>
          <p:nvPr/>
        </p:nvSpPr>
        <p:spPr>
          <a:xfrm>
            <a:off x="3262404" y="5181876"/>
            <a:ext cx="128694" cy="46516"/>
          </a:xfrm>
          <a:custGeom>
            <a:avLst/>
            <a:gdLst>
              <a:gd name="connsiteX0" fmla="*/ 0 w 131618"/>
              <a:gd name="connsiteY0" fmla="*/ 48491 h 48491"/>
              <a:gd name="connsiteX1" fmla="*/ 76200 w 131618"/>
              <a:gd name="connsiteY1" fmla="*/ 41564 h 48491"/>
              <a:gd name="connsiteX2" fmla="*/ 117764 w 131618"/>
              <a:gd name="connsiteY2" fmla="*/ 27709 h 48491"/>
              <a:gd name="connsiteX3" fmla="*/ 131618 w 131618"/>
              <a:gd name="connsiteY3" fmla="*/ 0 h 4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618" h="48491">
                <a:moveTo>
                  <a:pt x="0" y="48491"/>
                </a:moveTo>
                <a:cubicBezTo>
                  <a:pt x="25400" y="46182"/>
                  <a:pt x="51083" y="45996"/>
                  <a:pt x="76200" y="41564"/>
                </a:cubicBezTo>
                <a:cubicBezTo>
                  <a:pt x="90582" y="39026"/>
                  <a:pt x="117764" y="27709"/>
                  <a:pt x="117764" y="27709"/>
                </a:cubicBezTo>
                <a:cubicBezTo>
                  <a:pt x="125724" y="3829"/>
                  <a:pt x="119528" y="12090"/>
                  <a:pt x="131618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344" name="Rett linje 343">
            <a:extLst>
              <a:ext uri="{FF2B5EF4-FFF2-40B4-BE49-F238E27FC236}">
                <a16:creationId xmlns:a16="http://schemas.microsoft.com/office/drawing/2014/main" id="{2D8F457B-7376-48B6-9484-25B71285779E}"/>
              </a:ext>
            </a:extLst>
          </p:cNvPr>
          <p:cNvCxnSpPr>
            <a:cxnSpLocks/>
          </p:cNvCxnSpPr>
          <p:nvPr/>
        </p:nvCxnSpPr>
        <p:spPr>
          <a:xfrm flipH="1">
            <a:off x="1877779" y="4539956"/>
            <a:ext cx="293051" cy="31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Ellipse 349">
            <a:extLst>
              <a:ext uri="{FF2B5EF4-FFF2-40B4-BE49-F238E27FC236}">
                <a16:creationId xmlns:a16="http://schemas.microsoft.com/office/drawing/2014/main" id="{6F9F6D2C-CD4F-41B2-B15F-C33C0E37A5E4}"/>
              </a:ext>
            </a:extLst>
          </p:cNvPr>
          <p:cNvSpPr/>
          <p:nvPr/>
        </p:nvSpPr>
        <p:spPr>
          <a:xfrm>
            <a:off x="2152224" y="4502743"/>
            <a:ext cx="103885" cy="821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pic>
        <p:nvPicPr>
          <p:cNvPr id="11527" name="Picture 267">
            <a:extLst>
              <a:ext uri="{FF2B5EF4-FFF2-40B4-BE49-F238E27FC236}">
                <a16:creationId xmlns:a16="http://schemas.microsoft.com/office/drawing/2014/main" id="{AF7E6C9F-34FD-49DA-A7D2-F38846111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921" y="4429869"/>
            <a:ext cx="347319" cy="195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4" name="Rett linje 363">
            <a:extLst>
              <a:ext uri="{FF2B5EF4-FFF2-40B4-BE49-F238E27FC236}">
                <a16:creationId xmlns:a16="http://schemas.microsoft.com/office/drawing/2014/main" id="{6E739DA3-483D-46ED-AD3D-5F5E0F656CDC}"/>
              </a:ext>
            </a:extLst>
          </p:cNvPr>
          <p:cNvCxnSpPr>
            <a:endCxn id="338" idx="3"/>
          </p:cNvCxnSpPr>
          <p:nvPr/>
        </p:nvCxnSpPr>
        <p:spPr>
          <a:xfrm>
            <a:off x="2818953" y="3991068"/>
            <a:ext cx="572146" cy="6202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Rett linje 620">
            <a:extLst>
              <a:ext uri="{FF2B5EF4-FFF2-40B4-BE49-F238E27FC236}">
                <a16:creationId xmlns:a16="http://schemas.microsoft.com/office/drawing/2014/main" id="{29A54EA4-345F-46B9-96B3-BEB63E8B8100}"/>
              </a:ext>
            </a:extLst>
          </p:cNvPr>
          <p:cNvCxnSpPr/>
          <p:nvPr/>
        </p:nvCxnSpPr>
        <p:spPr>
          <a:xfrm>
            <a:off x="2772437" y="5174124"/>
            <a:ext cx="572146" cy="6202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Rett linje 377">
            <a:extLst>
              <a:ext uri="{FF2B5EF4-FFF2-40B4-BE49-F238E27FC236}">
                <a16:creationId xmlns:a16="http://schemas.microsoft.com/office/drawing/2014/main" id="{C0E0E103-7BFE-4F9E-BA89-1D75921CB8C7}"/>
              </a:ext>
            </a:extLst>
          </p:cNvPr>
          <p:cNvCxnSpPr>
            <a:endCxn id="341" idx="1"/>
          </p:cNvCxnSpPr>
          <p:nvPr/>
        </p:nvCxnSpPr>
        <p:spPr>
          <a:xfrm flipH="1">
            <a:off x="3336830" y="4026731"/>
            <a:ext cx="6202" cy="1195459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Rett linje 379">
            <a:extLst>
              <a:ext uri="{FF2B5EF4-FFF2-40B4-BE49-F238E27FC236}">
                <a16:creationId xmlns:a16="http://schemas.microsoft.com/office/drawing/2014/main" id="{430DFAC5-F695-4229-B783-C07FDD523A8B}"/>
              </a:ext>
            </a:extLst>
          </p:cNvPr>
          <p:cNvCxnSpPr>
            <a:cxnSpLocks/>
          </p:cNvCxnSpPr>
          <p:nvPr/>
        </p:nvCxnSpPr>
        <p:spPr>
          <a:xfrm flipH="1" flipV="1">
            <a:off x="1831263" y="2620398"/>
            <a:ext cx="551989" cy="1020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Rett linje 395">
            <a:extLst>
              <a:ext uri="{FF2B5EF4-FFF2-40B4-BE49-F238E27FC236}">
                <a16:creationId xmlns:a16="http://schemas.microsoft.com/office/drawing/2014/main" id="{5E3FC07B-7A82-4D68-8DAC-4DDD43F12711}"/>
              </a:ext>
            </a:extLst>
          </p:cNvPr>
          <p:cNvCxnSpPr>
            <a:cxnSpLocks/>
          </p:cNvCxnSpPr>
          <p:nvPr/>
        </p:nvCxnSpPr>
        <p:spPr>
          <a:xfrm flipH="1" flipV="1">
            <a:off x="1977013" y="1410984"/>
            <a:ext cx="0" cy="5225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Rett linje 413">
            <a:extLst>
              <a:ext uri="{FF2B5EF4-FFF2-40B4-BE49-F238E27FC236}">
                <a16:creationId xmlns:a16="http://schemas.microsoft.com/office/drawing/2014/main" id="{047C8E6B-9F87-444D-B042-59A2F7C0BE5F}"/>
              </a:ext>
            </a:extLst>
          </p:cNvPr>
          <p:cNvCxnSpPr>
            <a:cxnSpLocks/>
          </p:cNvCxnSpPr>
          <p:nvPr/>
        </p:nvCxnSpPr>
        <p:spPr>
          <a:xfrm>
            <a:off x="1919644" y="2635904"/>
            <a:ext cx="539585" cy="99079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Rett linje 416">
            <a:extLst>
              <a:ext uri="{FF2B5EF4-FFF2-40B4-BE49-F238E27FC236}">
                <a16:creationId xmlns:a16="http://schemas.microsoft.com/office/drawing/2014/main" id="{3D918D80-B2A2-4A19-93FD-31B9DE52FF3D}"/>
              </a:ext>
            </a:extLst>
          </p:cNvPr>
          <p:cNvCxnSpPr>
            <a:cxnSpLocks/>
          </p:cNvCxnSpPr>
          <p:nvPr/>
        </p:nvCxnSpPr>
        <p:spPr>
          <a:xfrm flipH="1">
            <a:off x="2383253" y="5527645"/>
            <a:ext cx="4652" cy="2915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Rett linje 649">
            <a:extLst>
              <a:ext uri="{FF2B5EF4-FFF2-40B4-BE49-F238E27FC236}">
                <a16:creationId xmlns:a16="http://schemas.microsoft.com/office/drawing/2014/main" id="{9777040C-6663-43BF-B0E3-2AA53017596A}"/>
              </a:ext>
            </a:extLst>
          </p:cNvPr>
          <p:cNvCxnSpPr>
            <a:cxnSpLocks/>
            <a:endCxn id="418" idx="3"/>
          </p:cNvCxnSpPr>
          <p:nvPr/>
        </p:nvCxnSpPr>
        <p:spPr>
          <a:xfrm>
            <a:off x="2553811" y="5527645"/>
            <a:ext cx="0" cy="2930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Frihåndsform: figur 417">
            <a:extLst>
              <a:ext uri="{FF2B5EF4-FFF2-40B4-BE49-F238E27FC236}">
                <a16:creationId xmlns:a16="http://schemas.microsoft.com/office/drawing/2014/main" id="{91F9C9E2-6535-4461-94D4-56B3F869417C}"/>
              </a:ext>
            </a:extLst>
          </p:cNvPr>
          <p:cNvSpPr/>
          <p:nvPr/>
        </p:nvSpPr>
        <p:spPr>
          <a:xfrm>
            <a:off x="2397208" y="5792785"/>
            <a:ext cx="156603" cy="74426"/>
          </a:xfrm>
          <a:custGeom>
            <a:avLst/>
            <a:gdLst>
              <a:gd name="connsiteX0" fmla="*/ 0 w 159327"/>
              <a:gd name="connsiteY0" fmla="*/ 27709 h 76200"/>
              <a:gd name="connsiteX1" fmla="*/ 76200 w 159327"/>
              <a:gd name="connsiteY1" fmla="*/ 6927 h 76200"/>
              <a:gd name="connsiteX2" fmla="*/ 96981 w 159327"/>
              <a:gd name="connsiteY2" fmla="*/ 0 h 76200"/>
              <a:gd name="connsiteX3" fmla="*/ 159327 w 159327"/>
              <a:gd name="connsiteY3" fmla="*/ 27709 h 76200"/>
              <a:gd name="connsiteX4" fmla="*/ 152400 w 159327"/>
              <a:gd name="connsiteY4" fmla="*/ 62345 h 76200"/>
              <a:gd name="connsiteX5" fmla="*/ 110836 w 159327"/>
              <a:gd name="connsiteY5" fmla="*/ 76200 h 76200"/>
              <a:gd name="connsiteX6" fmla="*/ 83127 w 159327"/>
              <a:gd name="connsiteY6" fmla="*/ 69273 h 76200"/>
              <a:gd name="connsiteX7" fmla="*/ 76200 w 159327"/>
              <a:gd name="connsiteY7" fmla="*/ 6927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9327" h="76200">
                <a:moveTo>
                  <a:pt x="0" y="27709"/>
                </a:moveTo>
                <a:cubicBezTo>
                  <a:pt x="48957" y="17918"/>
                  <a:pt x="23465" y="24506"/>
                  <a:pt x="76200" y="6927"/>
                </a:cubicBezTo>
                <a:lnTo>
                  <a:pt x="96981" y="0"/>
                </a:lnTo>
                <a:cubicBezTo>
                  <a:pt x="146443" y="16487"/>
                  <a:pt x="126394" y="5753"/>
                  <a:pt x="159327" y="27709"/>
                </a:cubicBezTo>
                <a:cubicBezTo>
                  <a:pt x="157018" y="39254"/>
                  <a:pt x="160725" y="54020"/>
                  <a:pt x="152400" y="62345"/>
                </a:cubicBezTo>
                <a:cubicBezTo>
                  <a:pt x="142073" y="72672"/>
                  <a:pt x="110836" y="76200"/>
                  <a:pt x="110836" y="76200"/>
                </a:cubicBezTo>
                <a:cubicBezTo>
                  <a:pt x="101600" y="73891"/>
                  <a:pt x="90561" y="75220"/>
                  <a:pt x="83127" y="69273"/>
                </a:cubicBezTo>
                <a:cubicBezTo>
                  <a:pt x="71819" y="60227"/>
                  <a:pt x="76200" y="8588"/>
                  <a:pt x="76200" y="692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425" name="Rett linje 424">
            <a:extLst>
              <a:ext uri="{FF2B5EF4-FFF2-40B4-BE49-F238E27FC236}">
                <a16:creationId xmlns:a16="http://schemas.microsoft.com/office/drawing/2014/main" id="{E4CD2AE9-8EA8-415F-86A2-4B2E59CA281F}"/>
              </a:ext>
            </a:extLst>
          </p:cNvPr>
          <p:cNvCxnSpPr>
            <a:cxnSpLocks/>
          </p:cNvCxnSpPr>
          <p:nvPr/>
        </p:nvCxnSpPr>
        <p:spPr>
          <a:xfrm>
            <a:off x="2459229" y="6603714"/>
            <a:ext cx="0" cy="17210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9" name="TekstSylinder 658">
            <a:extLst>
              <a:ext uri="{FF2B5EF4-FFF2-40B4-BE49-F238E27FC236}">
                <a16:creationId xmlns:a16="http://schemas.microsoft.com/office/drawing/2014/main" id="{5AF0C0C9-4AA5-4E9B-8D14-352A158E49E2}"/>
              </a:ext>
            </a:extLst>
          </p:cNvPr>
          <p:cNvSpPr txBox="1"/>
          <p:nvPr/>
        </p:nvSpPr>
        <p:spPr>
          <a:xfrm>
            <a:off x="2479386" y="6499827"/>
            <a:ext cx="1062114" cy="2294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Vann inn fra brønn</a:t>
            </a:r>
          </a:p>
        </p:txBody>
      </p:sp>
      <p:sp>
        <p:nvSpPr>
          <p:cNvPr id="431" name="TekstSylinder 430">
            <a:extLst>
              <a:ext uri="{FF2B5EF4-FFF2-40B4-BE49-F238E27FC236}">
                <a16:creationId xmlns:a16="http://schemas.microsoft.com/office/drawing/2014/main" id="{7EC79269-3F7E-4F8E-A08A-D116DA136BB9}"/>
              </a:ext>
            </a:extLst>
          </p:cNvPr>
          <p:cNvSpPr txBox="1"/>
          <p:nvPr/>
        </p:nvSpPr>
        <p:spPr>
          <a:xfrm>
            <a:off x="2702662" y="5433062"/>
            <a:ext cx="91563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 på jordet</a:t>
            </a:r>
          </a:p>
        </p:txBody>
      </p:sp>
      <p:cxnSp>
        <p:nvCxnSpPr>
          <p:cNvPr id="437" name="Rett linje 436">
            <a:extLst>
              <a:ext uri="{FF2B5EF4-FFF2-40B4-BE49-F238E27FC236}">
                <a16:creationId xmlns:a16="http://schemas.microsoft.com/office/drawing/2014/main" id="{64E91561-6B9C-4B96-84E4-58BBB3E433AC}"/>
              </a:ext>
            </a:extLst>
          </p:cNvPr>
          <p:cNvCxnSpPr>
            <a:cxnSpLocks/>
          </p:cNvCxnSpPr>
          <p:nvPr/>
        </p:nvCxnSpPr>
        <p:spPr>
          <a:xfrm flipV="1">
            <a:off x="2997263" y="874500"/>
            <a:ext cx="7484415" cy="3101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Rett linje 444">
            <a:extLst>
              <a:ext uri="{FF2B5EF4-FFF2-40B4-BE49-F238E27FC236}">
                <a16:creationId xmlns:a16="http://schemas.microsoft.com/office/drawing/2014/main" id="{7DC7902C-2E82-401E-AA0D-A0FDFA897A20}"/>
              </a:ext>
            </a:extLst>
          </p:cNvPr>
          <p:cNvCxnSpPr/>
          <p:nvPr/>
        </p:nvCxnSpPr>
        <p:spPr>
          <a:xfrm>
            <a:off x="10481678" y="874500"/>
            <a:ext cx="0" cy="97838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Rett linje 446">
            <a:extLst>
              <a:ext uri="{FF2B5EF4-FFF2-40B4-BE49-F238E27FC236}">
                <a16:creationId xmlns:a16="http://schemas.microsoft.com/office/drawing/2014/main" id="{09A774F3-3FCF-4DA5-9823-08302647A1B6}"/>
              </a:ext>
            </a:extLst>
          </p:cNvPr>
          <p:cNvCxnSpPr>
            <a:cxnSpLocks/>
          </p:cNvCxnSpPr>
          <p:nvPr/>
        </p:nvCxnSpPr>
        <p:spPr>
          <a:xfrm>
            <a:off x="2963151" y="877601"/>
            <a:ext cx="68506" cy="177095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0" name="TekstSylinder 669">
            <a:extLst>
              <a:ext uri="{FF2B5EF4-FFF2-40B4-BE49-F238E27FC236}">
                <a16:creationId xmlns:a16="http://schemas.microsoft.com/office/drawing/2014/main" id="{435E2F67-510D-49DE-B9B1-405E948AB921}"/>
              </a:ext>
            </a:extLst>
          </p:cNvPr>
          <p:cNvSpPr txBox="1"/>
          <p:nvPr/>
        </p:nvSpPr>
        <p:spPr>
          <a:xfrm>
            <a:off x="3693452" y="2220361"/>
            <a:ext cx="118378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nb-NO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kjkbenk</a:t>
            </a:r>
            <a:endParaRPr lang="nb-NO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1" name="Frihåndsform: figur 450">
            <a:extLst>
              <a:ext uri="{FF2B5EF4-FFF2-40B4-BE49-F238E27FC236}">
                <a16:creationId xmlns:a16="http://schemas.microsoft.com/office/drawing/2014/main" id="{8764DCE1-5BB5-4C55-B51C-83D4C590E95E}"/>
              </a:ext>
            </a:extLst>
          </p:cNvPr>
          <p:cNvSpPr/>
          <p:nvPr/>
        </p:nvSpPr>
        <p:spPr>
          <a:xfrm>
            <a:off x="3187979" y="4479486"/>
            <a:ext cx="297702" cy="263590"/>
          </a:xfrm>
          <a:custGeom>
            <a:avLst/>
            <a:gdLst>
              <a:gd name="connsiteX0" fmla="*/ 159462 w 304935"/>
              <a:gd name="connsiteY0" fmla="*/ 7080 h 270316"/>
              <a:gd name="connsiteX1" fmla="*/ 90190 w 304935"/>
              <a:gd name="connsiteY1" fmla="*/ 7080 h 270316"/>
              <a:gd name="connsiteX2" fmla="*/ 69408 w 304935"/>
              <a:gd name="connsiteY2" fmla="*/ 20934 h 270316"/>
              <a:gd name="connsiteX3" fmla="*/ 55553 w 304935"/>
              <a:gd name="connsiteY3" fmla="*/ 62498 h 270316"/>
              <a:gd name="connsiteX4" fmla="*/ 62481 w 304935"/>
              <a:gd name="connsiteY4" fmla="*/ 97134 h 270316"/>
              <a:gd name="connsiteX5" fmla="*/ 69408 w 304935"/>
              <a:gd name="connsiteY5" fmla="*/ 117916 h 270316"/>
              <a:gd name="connsiteX6" fmla="*/ 131753 w 304935"/>
              <a:gd name="connsiteY6" fmla="*/ 152553 h 270316"/>
              <a:gd name="connsiteX7" fmla="*/ 152535 w 304935"/>
              <a:gd name="connsiteY7" fmla="*/ 145625 h 270316"/>
              <a:gd name="connsiteX8" fmla="*/ 166390 w 304935"/>
              <a:gd name="connsiteY8" fmla="*/ 104062 h 270316"/>
              <a:gd name="connsiteX9" fmla="*/ 159462 w 304935"/>
              <a:gd name="connsiteY9" fmla="*/ 83280 h 270316"/>
              <a:gd name="connsiteX10" fmla="*/ 138681 w 304935"/>
              <a:gd name="connsiteY10" fmla="*/ 76353 h 270316"/>
              <a:gd name="connsiteX11" fmla="*/ 41699 w 304935"/>
              <a:gd name="connsiteY11" fmla="*/ 83280 h 270316"/>
              <a:gd name="connsiteX12" fmla="*/ 27844 w 304935"/>
              <a:gd name="connsiteY12" fmla="*/ 104062 h 270316"/>
              <a:gd name="connsiteX13" fmla="*/ 20917 w 304935"/>
              <a:gd name="connsiteY13" fmla="*/ 124843 h 270316"/>
              <a:gd name="connsiteX14" fmla="*/ 41699 w 304935"/>
              <a:gd name="connsiteY14" fmla="*/ 235680 h 270316"/>
              <a:gd name="connsiteX15" fmla="*/ 62481 w 304935"/>
              <a:gd name="connsiteY15" fmla="*/ 249534 h 270316"/>
              <a:gd name="connsiteX16" fmla="*/ 83262 w 304935"/>
              <a:gd name="connsiteY16" fmla="*/ 242607 h 270316"/>
              <a:gd name="connsiteX17" fmla="*/ 83262 w 304935"/>
              <a:gd name="connsiteY17" fmla="*/ 166407 h 270316"/>
              <a:gd name="connsiteX18" fmla="*/ 13990 w 304935"/>
              <a:gd name="connsiteY18" fmla="*/ 173334 h 270316"/>
              <a:gd name="connsiteX19" fmla="*/ 7062 w 304935"/>
              <a:gd name="connsiteY19" fmla="*/ 228753 h 270316"/>
              <a:gd name="connsiteX20" fmla="*/ 48626 w 304935"/>
              <a:gd name="connsiteY20" fmla="*/ 256462 h 270316"/>
              <a:gd name="connsiteX21" fmla="*/ 117899 w 304935"/>
              <a:gd name="connsiteY21" fmla="*/ 270316 h 270316"/>
              <a:gd name="connsiteX22" fmla="*/ 187171 w 304935"/>
              <a:gd name="connsiteY22" fmla="*/ 242607 h 270316"/>
              <a:gd name="connsiteX23" fmla="*/ 194099 w 304935"/>
              <a:gd name="connsiteY23" fmla="*/ 221825 h 270316"/>
              <a:gd name="connsiteX24" fmla="*/ 145608 w 304935"/>
              <a:gd name="connsiteY24" fmla="*/ 201043 h 270316"/>
              <a:gd name="connsiteX25" fmla="*/ 124826 w 304935"/>
              <a:gd name="connsiteY25" fmla="*/ 207971 h 270316"/>
              <a:gd name="connsiteX26" fmla="*/ 124826 w 304935"/>
              <a:gd name="connsiteY26" fmla="*/ 249534 h 270316"/>
              <a:gd name="connsiteX27" fmla="*/ 166390 w 304935"/>
              <a:gd name="connsiteY27" fmla="*/ 263389 h 270316"/>
              <a:gd name="connsiteX28" fmla="*/ 187171 w 304935"/>
              <a:gd name="connsiteY28" fmla="*/ 270316 h 270316"/>
              <a:gd name="connsiteX29" fmla="*/ 242590 w 304935"/>
              <a:gd name="connsiteY29" fmla="*/ 235680 h 270316"/>
              <a:gd name="connsiteX30" fmla="*/ 249517 w 304935"/>
              <a:gd name="connsiteY30" fmla="*/ 166407 h 270316"/>
              <a:gd name="connsiteX31" fmla="*/ 228735 w 304935"/>
              <a:gd name="connsiteY31" fmla="*/ 152553 h 270316"/>
              <a:gd name="connsiteX32" fmla="*/ 207953 w 304935"/>
              <a:gd name="connsiteY32" fmla="*/ 145625 h 270316"/>
              <a:gd name="connsiteX33" fmla="*/ 180244 w 304935"/>
              <a:gd name="connsiteY33" fmla="*/ 152553 h 270316"/>
              <a:gd name="connsiteX34" fmla="*/ 207953 w 304935"/>
              <a:gd name="connsiteY34" fmla="*/ 194116 h 270316"/>
              <a:gd name="connsiteX35" fmla="*/ 242590 w 304935"/>
              <a:gd name="connsiteY35" fmla="*/ 187189 h 270316"/>
              <a:gd name="connsiteX36" fmla="*/ 270299 w 304935"/>
              <a:gd name="connsiteY36" fmla="*/ 124843 h 270316"/>
              <a:gd name="connsiteX37" fmla="*/ 284153 w 304935"/>
              <a:gd name="connsiteY37" fmla="*/ 104062 h 270316"/>
              <a:gd name="connsiteX38" fmla="*/ 298008 w 304935"/>
              <a:gd name="connsiteY38" fmla="*/ 62498 h 270316"/>
              <a:gd name="connsiteX39" fmla="*/ 304935 w 304935"/>
              <a:gd name="connsiteY39" fmla="*/ 41716 h 27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04935" h="270316">
                <a:moveTo>
                  <a:pt x="159462" y="7080"/>
                </a:moveTo>
                <a:cubicBezTo>
                  <a:pt x="127336" y="655"/>
                  <a:pt x="122316" y="-4967"/>
                  <a:pt x="90190" y="7080"/>
                </a:cubicBezTo>
                <a:cubicBezTo>
                  <a:pt x="82395" y="10003"/>
                  <a:pt x="76335" y="16316"/>
                  <a:pt x="69408" y="20934"/>
                </a:cubicBezTo>
                <a:cubicBezTo>
                  <a:pt x="64790" y="34789"/>
                  <a:pt x="52689" y="48178"/>
                  <a:pt x="55553" y="62498"/>
                </a:cubicBezTo>
                <a:cubicBezTo>
                  <a:pt x="57862" y="74043"/>
                  <a:pt x="59625" y="85712"/>
                  <a:pt x="62481" y="97134"/>
                </a:cubicBezTo>
                <a:cubicBezTo>
                  <a:pt x="64252" y="104218"/>
                  <a:pt x="64245" y="112753"/>
                  <a:pt x="69408" y="117916"/>
                </a:cubicBezTo>
                <a:cubicBezTo>
                  <a:pt x="93226" y="141735"/>
                  <a:pt x="105621" y="143842"/>
                  <a:pt x="131753" y="152553"/>
                </a:cubicBezTo>
                <a:cubicBezTo>
                  <a:pt x="138680" y="150244"/>
                  <a:pt x="148291" y="151567"/>
                  <a:pt x="152535" y="145625"/>
                </a:cubicBezTo>
                <a:cubicBezTo>
                  <a:pt x="161023" y="133741"/>
                  <a:pt x="166390" y="104062"/>
                  <a:pt x="166390" y="104062"/>
                </a:cubicBezTo>
                <a:cubicBezTo>
                  <a:pt x="164081" y="97135"/>
                  <a:pt x="164625" y="88443"/>
                  <a:pt x="159462" y="83280"/>
                </a:cubicBezTo>
                <a:cubicBezTo>
                  <a:pt x="154299" y="78117"/>
                  <a:pt x="145983" y="76353"/>
                  <a:pt x="138681" y="76353"/>
                </a:cubicBezTo>
                <a:cubicBezTo>
                  <a:pt x="106271" y="76353"/>
                  <a:pt x="74026" y="80971"/>
                  <a:pt x="41699" y="83280"/>
                </a:cubicBezTo>
                <a:cubicBezTo>
                  <a:pt x="37081" y="90207"/>
                  <a:pt x="31567" y="96615"/>
                  <a:pt x="27844" y="104062"/>
                </a:cubicBezTo>
                <a:cubicBezTo>
                  <a:pt x="24579" y="110593"/>
                  <a:pt x="20917" y="117541"/>
                  <a:pt x="20917" y="124843"/>
                </a:cubicBezTo>
                <a:cubicBezTo>
                  <a:pt x="20917" y="160388"/>
                  <a:pt x="13236" y="207217"/>
                  <a:pt x="41699" y="235680"/>
                </a:cubicBezTo>
                <a:cubicBezTo>
                  <a:pt x="47586" y="241567"/>
                  <a:pt x="55554" y="244916"/>
                  <a:pt x="62481" y="249534"/>
                </a:cubicBezTo>
                <a:cubicBezTo>
                  <a:pt x="69408" y="247225"/>
                  <a:pt x="78099" y="247770"/>
                  <a:pt x="83262" y="242607"/>
                </a:cubicBezTo>
                <a:cubicBezTo>
                  <a:pt x="98925" y="226944"/>
                  <a:pt x="83836" y="170995"/>
                  <a:pt x="83262" y="166407"/>
                </a:cubicBezTo>
                <a:cubicBezTo>
                  <a:pt x="60171" y="168716"/>
                  <a:pt x="36005" y="165996"/>
                  <a:pt x="13990" y="173334"/>
                </a:cubicBezTo>
                <a:cubicBezTo>
                  <a:pt x="-8806" y="180933"/>
                  <a:pt x="1911" y="218450"/>
                  <a:pt x="7062" y="228753"/>
                </a:cubicBezTo>
                <a:cubicBezTo>
                  <a:pt x="16002" y="246633"/>
                  <a:pt x="31226" y="252447"/>
                  <a:pt x="48626" y="256462"/>
                </a:cubicBezTo>
                <a:cubicBezTo>
                  <a:pt x="71571" y="261757"/>
                  <a:pt x="117899" y="270316"/>
                  <a:pt x="117899" y="270316"/>
                </a:cubicBezTo>
                <a:cubicBezTo>
                  <a:pt x="167162" y="264158"/>
                  <a:pt x="169438" y="278073"/>
                  <a:pt x="187171" y="242607"/>
                </a:cubicBezTo>
                <a:cubicBezTo>
                  <a:pt x="190437" y="236076"/>
                  <a:pt x="191790" y="228752"/>
                  <a:pt x="194099" y="221825"/>
                </a:cubicBezTo>
                <a:cubicBezTo>
                  <a:pt x="177132" y="210514"/>
                  <a:pt x="167972" y="201043"/>
                  <a:pt x="145608" y="201043"/>
                </a:cubicBezTo>
                <a:cubicBezTo>
                  <a:pt x="138306" y="201043"/>
                  <a:pt x="131753" y="205662"/>
                  <a:pt x="124826" y="207971"/>
                </a:cubicBezTo>
                <a:cubicBezTo>
                  <a:pt x="121274" y="218628"/>
                  <a:pt x="109906" y="238877"/>
                  <a:pt x="124826" y="249534"/>
                </a:cubicBezTo>
                <a:cubicBezTo>
                  <a:pt x="136710" y="258022"/>
                  <a:pt x="152535" y="258771"/>
                  <a:pt x="166390" y="263389"/>
                </a:cubicBezTo>
                <a:lnTo>
                  <a:pt x="187171" y="270316"/>
                </a:lnTo>
                <a:cubicBezTo>
                  <a:pt x="236633" y="253829"/>
                  <a:pt x="220634" y="268613"/>
                  <a:pt x="242590" y="235680"/>
                </a:cubicBezTo>
                <a:cubicBezTo>
                  <a:pt x="250533" y="211851"/>
                  <a:pt x="265802" y="190834"/>
                  <a:pt x="249517" y="166407"/>
                </a:cubicBezTo>
                <a:cubicBezTo>
                  <a:pt x="244899" y="159480"/>
                  <a:pt x="236182" y="156276"/>
                  <a:pt x="228735" y="152553"/>
                </a:cubicBezTo>
                <a:cubicBezTo>
                  <a:pt x="222204" y="149287"/>
                  <a:pt x="214880" y="147934"/>
                  <a:pt x="207953" y="145625"/>
                </a:cubicBezTo>
                <a:cubicBezTo>
                  <a:pt x="198717" y="147934"/>
                  <a:pt x="184502" y="144037"/>
                  <a:pt x="180244" y="152553"/>
                </a:cubicBezTo>
                <a:cubicBezTo>
                  <a:pt x="163525" y="185990"/>
                  <a:pt x="191554" y="188650"/>
                  <a:pt x="207953" y="194116"/>
                </a:cubicBezTo>
                <a:cubicBezTo>
                  <a:pt x="219499" y="191807"/>
                  <a:pt x="232367" y="193031"/>
                  <a:pt x="242590" y="187189"/>
                </a:cubicBezTo>
                <a:cubicBezTo>
                  <a:pt x="257771" y="178514"/>
                  <a:pt x="265693" y="131752"/>
                  <a:pt x="270299" y="124843"/>
                </a:cubicBezTo>
                <a:cubicBezTo>
                  <a:pt x="274917" y="117916"/>
                  <a:pt x="280772" y="111670"/>
                  <a:pt x="284153" y="104062"/>
                </a:cubicBezTo>
                <a:cubicBezTo>
                  <a:pt x="290084" y="90717"/>
                  <a:pt x="293390" y="76353"/>
                  <a:pt x="298008" y="62498"/>
                </a:cubicBezTo>
                <a:lnTo>
                  <a:pt x="304935" y="41716"/>
                </a:ln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452" name="Frihåndsform: figur 451">
            <a:extLst>
              <a:ext uri="{FF2B5EF4-FFF2-40B4-BE49-F238E27FC236}">
                <a16:creationId xmlns:a16="http://schemas.microsoft.com/office/drawing/2014/main" id="{CD145021-A5FA-4E4C-A354-F2A7331E8961}"/>
              </a:ext>
            </a:extLst>
          </p:cNvPr>
          <p:cNvSpPr/>
          <p:nvPr/>
        </p:nvSpPr>
        <p:spPr>
          <a:xfrm>
            <a:off x="3350784" y="4372499"/>
            <a:ext cx="488418" cy="113189"/>
          </a:xfrm>
          <a:custGeom>
            <a:avLst/>
            <a:gdLst>
              <a:gd name="connsiteX0" fmla="*/ 0 w 464127"/>
              <a:gd name="connsiteY0" fmla="*/ 117764 h 117764"/>
              <a:gd name="connsiteX1" fmla="*/ 34636 w 464127"/>
              <a:gd name="connsiteY1" fmla="*/ 110837 h 117764"/>
              <a:gd name="connsiteX2" fmla="*/ 55418 w 464127"/>
              <a:gd name="connsiteY2" fmla="*/ 103909 h 117764"/>
              <a:gd name="connsiteX3" fmla="*/ 96981 w 464127"/>
              <a:gd name="connsiteY3" fmla="*/ 96982 h 117764"/>
              <a:gd name="connsiteX4" fmla="*/ 159327 w 464127"/>
              <a:gd name="connsiteY4" fmla="*/ 69273 h 117764"/>
              <a:gd name="connsiteX5" fmla="*/ 200891 w 464127"/>
              <a:gd name="connsiteY5" fmla="*/ 55418 h 117764"/>
              <a:gd name="connsiteX6" fmla="*/ 221672 w 464127"/>
              <a:gd name="connsiteY6" fmla="*/ 48491 h 117764"/>
              <a:gd name="connsiteX7" fmla="*/ 256309 w 464127"/>
              <a:gd name="connsiteY7" fmla="*/ 41564 h 117764"/>
              <a:gd name="connsiteX8" fmla="*/ 277091 w 464127"/>
              <a:gd name="connsiteY8" fmla="*/ 34637 h 117764"/>
              <a:gd name="connsiteX9" fmla="*/ 311727 w 464127"/>
              <a:gd name="connsiteY9" fmla="*/ 27709 h 117764"/>
              <a:gd name="connsiteX10" fmla="*/ 353291 w 464127"/>
              <a:gd name="connsiteY10" fmla="*/ 13855 h 117764"/>
              <a:gd name="connsiteX11" fmla="*/ 408709 w 464127"/>
              <a:gd name="connsiteY11" fmla="*/ 0 h 117764"/>
              <a:gd name="connsiteX12" fmla="*/ 464127 w 464127"/>
              <a:gd name="connsiteY12" fmla="*/ 0 h 117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4127" h="117764">
                <a:moveTo>
                  <a:pt x="0" y="117764"/>
                </a:moveTo>
                <a:cubicBezTo>
                  <a:pt x="11545" y="115455"/>
                  <a:pt x="23214" y="113693"/>
                  <a:pt x="34636" y="110837"/>
                </a:cubicBezTo>
                <a:cubicBezTo>
                  <a:pt x="41720" y="109066"/>
                  <a:pt x="48290" y="105493"/>
                  <a:pt x="55418" y="103909"/>
                </a:cubicBezTo>
                <a:cubicBezTo>
                  <a:pt x="69129" y="100862"/>
                  <a:pt x="83127" y="99291"/>
                  <a:pt x="96981" y="96982"/>
                </a:cubicBezTo>
                <a:cubicBezTo>
                  <a:pt x="129914" y="75026"/>
                  <a:pt x="109865" y="85760"/>
                  <a:pt x="159327" y="69273"/>
                </a:cubicBezTo>
                <a:lnTo>
                  <a:pt x="200891" y="55418"/>
                </a:lnTo>
                <a:cubicBezTo>
                  <a:pt x="207818" y="53109"/>
                  <a:pt x="214512" y="49923"/>
                  <a:pt x="221672" y="48491"/>
                </a:cubicBezTo>
                <a:cubicBezTo>
                  <a:pt x="233218" y="46182"/>
                  <a:pt x="244886" y="44420"/>
                  <a:pt x="256309" y="41564"/>
                </a:cubicBezTo>
                <a:cubicBezTo>
                  <a:pt x="263393" y="39793"/>
                  <a:pt x="270007" y="36408"/>
                  <a:pt x="277091" y="34637"/>
                </a:cubicBezTo>
                <a:cubicBezTo>
                  <a:pt x="288513" y="31781"/>
                  <a:pt x="300368" y="30807"/>
                  <a:pt x="311727" y="27709"/>
                </a:cubicBezTo>
                <a:cubicBezTo>
                  <a:pt x="325816" y="23866"/>
                  <a:pt x="339123" y="17397"/>
                  <a:pt x="353291" y="13855"/>
                </a:cubicBezTo>
                <a:cubicBezTo>
                  <a:pt x="371764" y="9237"/>
                  <a:pt x="389668" y="0"/>
                  <a:pt x="408709" y="0"/>
                </a:cubicBezTo>
                <a:lnTo>
                  <a:pt x="464127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453" name="Frihåndsform: figur 452">
            <a:extLst>
              <a:ext uri="{FF2B5EF4-FFF2-40B4-BE49-F238E27FC236}">
                <a16:creationId xmlns:a16="http://schemas.microsoft.com/office/drawing/2014/main" id="{8AAADB89-8D9B-4CDF-845E-6846D839886E}"/>
              </a:ext>
            </a:extLst>
          </p:cNvPr>
          <p:cNvSpPr/>
          <p:nvPr/>
        </p:nvSpPr>
        <p:spPr>
          <a:xfrm>
            <a:off x="3485681" y="4460880"/>
            <a:ext cx="386082" cy="72874"/>
          </a:xfrm>
          <a:custGeom>
            <a:avLst/>
            <a:gdLst>
              <a:gd name="connsiteX0" fmla="*/ 0 w 339436"/>
              <a:gd name="connsiteY0" fmla="*/ 76253 h 76253"/>
              <a:gd name="connsiteX1" fmla="*/ 55418 w 339436"/>
              <a:gd name="connsiteY1" fmla="*/ 55471 h 76253"/>
              <a:gd name="connsiteX2" fmla="*/ 117764 w 339436"/>
              <a:gd name="connsiteY2" fmla="*/ 34689 h 76253"/>
              <a:gd name="connsiteX3" fmla="*/ 138546 w 339436"/>
              <a:gd name="connsiteY3" fmla="*/ 27762 h 76253"/>
              <a:gd name="connsiteX4" fmla="*/ 159327 w 339436"/>
              <a:gd name="connsiteY4" fmla="*/ 20835 h 76253"/>
              <a:gd name="connsiteX5" fmla="*/ 263236 w 339436"/>
              <a:gd name="connsiteY5" fmla="*/ 13907 h 76253"/>
              <a:gd name="connsiteX6" fmla="*/ 339436 w 339436"/>
              <a:gd name="connsiteY6" fmla="*/ 53 h 76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9436" h="76253">
                <a:moveTo>
                  <a:pt x="0" y="76253"/>
                </a:moveTo>
                <a:cubicBezTo>
                  <a:pt x="82113" y="59828"/>
                  <a:pt x="-2959" y="81416"/>
                  <a:pt x="55418" y="55471"/>
                </a:cubicBezTo>
                <a:cubicBezTo>
                  <a:pt x="55428" y="55466"/>
                  <a:pt x="107367" y="38154"/>
                  <a:pt x="117764" y="34689"/>
                </a:cubicBezTo>
                <a:lnTo>
                  <a:pt x="138546" y="27762"/>
                </a:lnTo>
                <a:cubicBezTo>
                  <a:pt x="145473" y="25453"/>
                  <a:pt x="152041" y="21321"/>
                  <a:pt x="159327" y="20835"/>
                </a:cubicBezTo>
                <a:lnTo>
                  <a:pt x="263236" y="13907"/>
                </a:lnTo>
                <a:cubicBezTo>
                  <a:pt x="325375" y="-1627"/>
                  <a:pt x="299614" y="53"/>
                  <a:pt x="339436" y="53"/>
                </a:cubicBez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455" name="Ellipse 454">
            <a:extLst>
              <a:ext uri="{FF2B5EF4-FFF2-40B4-BE49-F238E27FC236}">
                <a16:creationId xmlns:a16="http://schemas.microsoft.com/office/drawing/2014/main" id="{EBF55C10-73C2-4DED-B315-5A08468D4622}"/>
              </a:ext>
            </a:extLst>
          </p:cNvPr>
          <p:cNvSpPr/>
          <p:nvPr/>
        </p:nvSpPr>
        <p:spPr>
          <a:xfrm>
            <a:off x="3805091" y="4341488"/>
            <a:ext cx="119390" cy="137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461" name="Rett linje 460">
            <a:extLst>
              <a:ext uri="{FF2B5EF4-FFF2-40B4-BE49-F238E27FC236}">
                <a16:creationId xmlns:a16="http://schemas.microsoft.com/office/drawing/2014/main" id="{71F15522-A66C-4518-88B2-DE31A437A732}"/>
              </a:ext>
            </a:extLst>
          </p:cNvPr>
          <p:cNvCxnSpPr>
            <a:cxnSpLocks/>
          </p:cNvCxnSpPr>
          <p:nvPr/>
        </p:nvCxnSpPr>
        <p:spPr>
          <a:xfrm flipH="1">
            <a:off x="2499543" y="3428225"/>
            <a:ext cx="6202" cy="2373863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Rett linje 462">
            <a:extLst>
              <a:ext uri="{FF2B5EF4-FFF2-40B4-BE49-F238E27FC236}">
                <a16:creationId xmlns:a16="http://schemas.microsoft.com/office/drawing/2014/main" id="{9FFAD81A-36A8-4F85-897B-962B4DD8B886}"/>
              </a:ext>
            </a:extLst>
          </p:cNvPr>
          <p:cNvCxnSpPr>
            <a:cxnSpLocks/>
          </p:cNvCxnSpPr>
          <p:nvPr/>
        </p:nvCxnSpPr>
        <p:spPr>
          <a:xfrm flipH="1">
            <a:off x="5792871" y="4850062"/>
            <a:ext cx="105436" cy="93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5" name="Rett linje 684">
            <a:extLst>
              <a:ext uri="{FF2B5EF4-FFF2-40B4-BE49-F238E27FC236}">
                <a16:creationId xmlns:a16="http://schemas.microsoft.com/office/drawing/2014/main" id="{E66502F8-7BA1-4A7C-8A91-ED9180EDB3BE}"/>
              </a:ext>
            </a:extLst>
          </p:cNvPr>
          <p:cNvCxnSpPr>
            <a:cxnSpLocks/>
          </p:cNvCxnSpPr>
          <p:nvPr/>
        </p:nvCxnSpPr>
        <p:spPr>
          <a:xfrm flipV="1">
            <a:off x="5853342" y="4850063"/>
            <a:ext cx="113189" cy="120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" name="Rett linje 714">
            <a:extLst>
              <a:ext uri="{FF2B5EF4-FFF2-40B4-BE49-F238E27FC236}">
                <a16:creationId xmlns:a16="http://schemas.microsoft.com/office/drawing/2014/main" id="{E34C5736-B4F7-405D-98E3-EA35ABAB624C}"/>
              </a:ext>
            </a:extLst>
          </p:cNvPr>
          <p:cNvCxnSpPr>
            <a:cxnSpLocks/>
          </p:cNvCxnSpPr>
          <p:nvPr/>
        </p:nvCxnSpPr>
        <p:spPr>
          <a:xfrm flipH="1">
            <a:off x="1894836" y="1238875"/>
            <a:ext cx="338016" cy="124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Rett linje 715">
            <a:extLst>
              <a:ext uri="{FF2B5EF4-FFF2-40B4-BE49-F238E27FC236}">
                <a16:creationId xmlns:a16="http://schemas.microsoft.com/office/drawing/2014/main" id="{5900ABC8-F98C-416C-9F82-1215790D0887}"/>
              </a:ext>
            </a:extLst>
          </p:cNvPr>
          <p:cNvCxnSpPr>
            <a:cxnSpLocks/>
          </p:cNvCxnSpPr>
          <p:nvPr/>
        </p:nvCxnSpPr>
        <p:spPr>
          <a:xfrm flipH="1">
            <a:off x="2043687" y="1362918"/>
            <a:ext cx="201569" cy="7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" name="Rett linje 717">
            <a:extLst>
              <a:ext uri="{FF2B5EF4-FFF2-40B4-BE49-F238E27FC236}">
                <a16:creationId xmlns:a16="http://schemas.microsoft.com/office/drawing/2014/main" id="{4FA8F9A8-702C-4EC4-AD2C-7B64BA9B871C}"/>
              </a:ext>
            </a:extLst>
          </p:cNvPr>
          <p:cNvCxnSpPr>
            <a:cxnSpLocks/>
          </p:cNvCxnSpPr>
          <p:nvPr/>
        </p:nvCxnSpPr>
        <p:spPr>
          <a:xfrm flipH="1">
            <a:off x="1828162" y="1328806"/>
            <a:ext cx="0" cy="5798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" name="Frihåndsform: figur 562">
            <a:extLst>
              <a:ext uri="{FF2B5EF4-FFF2-40B4-BE49-F238E27FC236}">
                <a16:creationId xmlns:a16="http://schemas.microsoft.com/office/drawing/2014/main" id="{36FD4D59-A680-418F-8E62-EABDE7CA50C8}"/>
              </a:ext>
            </a:extLst>
          </p:cNvPr>
          <p:cNvSpPr/>
          <p:nvPr/>
        </p:nvSpPr>
        <p:spPr>
          <a:xfrm>
            <a:off x="1970811" y="1373771"/>
            <a:ext cx="74426" cy="46516"/>
          </a:xfrm>
          <a:custGeom>
            <a:avLst/>
            <a:gdLst>
              <a:gd name="connsiteX0" fmla="*/ 0 w 76200"/>
              <a:gd name="connsiteY0" fmla="*/ 48528 h 48528"/>
              <a:gd name="connsiteX1" fmla="*/ 20782 w 76200"/>
              <a:gd name="connsiteY1" fmla="*/ 13892 h 48528"/>
              <a:gd name="connsiteX2" fmla="*/ 76200 w 76200"/>
              <a:gd name="connsiteY2" fmla="*/ 37 h 48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48528">
                <a:moveTo>
                  <a:pt x="0" y="48528"/>
                </a:moveTo>
                <a:cubicBezTo>
                  <a:pt x="6927" y="36983"/>
                  <a:pt x="10154" y="22158"/>
                  <a:pt x="20782" y="13892"/>
                </a:cubicBezTo>
                <a:cubicBezTo>
                  <a:pt x="40473" y="-1424"/>
                  <a:pt x="56044" y="37"/>
                  <a:pt x="76200" y="3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564" name="Frihåndsform: figur 563">
            <a:extLst>
              <a:ext uri="{FF2B5EF4-FFF2-40B4-BE49-F238E27FC236}">
                <a16:creationId xmlns:a16="http://schemas.microsoft.com/office/drawing/2014/main" id="{85E5C284-27FE-436D-A42F-D904A8C8185B}"/>
              </a:ext>
            </a:extLst>
          </p:cNvPr>
          <p:cNvSpPr/>
          <p:nvPr/>
        </p:nvSpPr>
        <p:spPr>
          <a:xfrm>
            <a:off x="1828162" y="1238875"/>
            <a:ext cx="82179" cy="80628"/>
          </a:xfrm>
          <a:custGeom>
            <a:avLst/>
            <a:gdLst>
              <a:gd name="connsiteX0" fmla="*/ 0 w 83128"/>
              <a:gd name="connsiteY0" fmla="*/ 83127 h 83127"/>
              <a:gd name="connsiteX1" fmla="*/ 6928 w 83128"/>
              <a:gd name="connsiteY1" fmla="*/ 48491 h 83127"/>
              <a:gd name="connsiteX2" fmla="*/ 69273 w 83128"/>
              <a:gd name="connsiteY2" fmla="*/ 13854 h 83127"/>
              <a:gd name="connsiteX3" fmla="*/ 83128 w 83128"/>
              <a:gd name="connsiteY3" fmla="*/ 0 h 83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128" h="83127">
                <a:moveTo>
                  <a:pt x="0" y="83127"/>
                </a:moveTo>
                <a:cubicBezTo>
                  <a:pt x="2309" y="71582"/>
                  <a:pt x="-301" y="57785"/>
                  <a:pt x="6928" y="48491"/>
                </a:cubicBezTo>
                <a:cubicBezTo>
                  <a:pt x="43993" y="836"/>
                  <a:pt x="37332" y="33019"/>
                  <a:pt x="69273" y="13854"/>
                </a:cubicBezTo>
                <a:cubicBezTo>
                  <a:pt x="74873" y="10494"/>
                  <a:pt x="78510" y="4618"/>
                  <a:pt x="83128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566" name="Rett linje 565">
            <a:extLst>
              <a:ext uri="{FF2B5EF4-FFF2-40B4-BE49-F238E27FC236}">
                <a16:creationId xmlns:a16="http://schemas.microsoft.com/office/drawing/2014/main" id="{57CA2A35-98E0-4427-9DAD-EA2A01675D1F}"/>
              </a:ext>
            </a:extLst>
          </p:cNvPr>
          <p:cNvCxnSpPr/>
          <p:nvPr/>
        </p:nvCxnSpPr>
        <p:spPr>
          <a:xfrm flipH="1">
            <a:off x="1907240" y="1347413"/>
            <a:ext cx="6202" cy="58455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6" name="Rett linje 725">
            <a:extLst>
              <a:ext uri="{FF2B5EF4-FFF2-40B4-BE49-F238E27FC236}">
                <a16:creationId xmlns:a16="http://schemas.microsoft.com/office/drawing/2014/main" id="{0783A21D-AA24-4790-AC89-8B1CAF85663A}"/>
              </a:ext>
            </a:extLst>
          </p:cNvPr>
          <p:cNvCxnSpPr>
            <a:cxnSpLocks/>
          </p:cNvCxnSpPr>
          <p:nvPr/>
        </p:nvCxnSpPr>
        <p:spPr>
          <a:xfrm flipH="1" flipV="1">
            <a:off x="1967711" y="2621949"/>
            <a:ext cx="592303" cy="10466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Frihåndsform: figur 584">
            <a:extLst>
              <a:ext uri="{FF2B5EF4-FFF2-40B4-BE49-F238E27FC236}">
                <a16:creationId xmlns:a16="http://schemas.microsoft.com/office/drawing/2014/main" id="{5F55A703-B5E9-457A-B3CB-4760405653CD}"/>
              </a:ext>
            </a:extLst>
          </p:cNvPr>
          <p:cNvSpPr/>
          <p:nvPr/>
        </p:nvSpPr>
        <p:spPr>
          <a:xfrm>
            <a:off x="3912077" y="3511954"/>
            <a:ext cx="4073246" cy="1562936"/>
          </a:xfrm>
          <a:custGeom>
            <a:avLst/>
            <a:gdLst>
              <a:gd name="connsiteX0" fmla="*/ 0 w 4170218"/>
              <a:gd name="connsiteY0" fmla="*/ 907472 h 1600200"/>
              <a:gd name="connsiteX1" fmla="*/ 34637 w 4170218"/>
              <a:gd name="connsiteY1" fmla="*/ 928254 h 1600200"/>
              <a:gd name="connsiteX2" fmla="*/ 55418 w 4170218"/>
              <a:gd name="connsiteY2" fmla="*/ 949036 h 1600200"/>
              <a:gd name="connsiteX3" fmla="*/ 96982 w 4170218"/>
              <a:gd name="connsiteY3" fmla="*/ 962890 h 1600200"/>
              <a:gd name="connsiteX4" fmla="*/ 159328 w 4170218"/>
              <a:gd name="connsiteY4" fmla="*/ 990600 h 1600200"/>
              <a:gd name="connsiteX5" fmla="*/ 180109 w 4170218"/>
              <a:gd name="connsiteY5" fmla="*/ 997527 h 1600200"/>
              <a:gd name="connsiteX6" fmla="*/ 200891 w 4170218"/>
              <a:gd name="connsiteY6" fmla="*/ 1011381 h 1600200"/>
              <a:gd name="connsiteX7" fmla="*/ 242455 w 4170218"/>
              <a:gd name="connsiteY7" fmla="*/ 1025236 h 1600200"/>
              <a:gd name="connsiteX8" fmla="*/ 284018 w 4170218"/>
              <a:gd name="connsiteY8" fmla="*/ 1039090 h 1600200"/>
              <a:gd name="connsiteX9" fmla="*/ 346364 w 4170218"/>
              <a:gd name="connsiteY9" fmla="*/ 1059872 h 1600200"/>
              <a:gd name="connsiteX10" fmla="*/ 387928 w 4170218"/>
              <a:gd name="connsiteY10" fmla="*/ 1073727 h 1600200"/>
              <a:gd name="connsiteX11" fmla="*/ 422564 w 4170218"/>
              <a:gd name="connsiteY11" fmla="*/ 1080654 h 1600200"/>
              <a:gd name="connsiteX12" fmla="*/ 464128 w 4170218"/>
              <a:gd name="connsiteY12" fmla="*/ 1094509 h 1600200"/>
              <a:gd name="connsiteX13" fmla="*/ 484909 w 4170218"/>
              <a:gd name="connsiteY13" fmla="*/ 1101436 h 1600200"/>
              <a:gd name="connsiteX14" fmla="*/ 540328 w 4170218"/>
              <a:gd name="connsiteY14" fmla="*/ 1115290 h 1600200"/>
              <a:gd name="connsiteX15" fmla="*/ 581891 w 4170218"/>
              <a:gd name="connsiteY15" fmla="*/ 1129145 h 1600200"/>
              <a:gd name="connsiteX16" fmla="*/ 602673 w 4170218"/>
              <a:gd name="connsiteY16" fmla="*/ 1136072 h 1600200"/>
              <a:gd name="connsiteX17" fmla="*/ 658091 w 4170218"/>
              <a:gd name="connsiteY17" fmla="*/ 1149927 h 1600200"/>
              <a:gd name="connsiteX18" fmla="*/ 685800 w 4170218"/>
              <a:gd name="connsiteY18" fmla="*/ 1156854 h 1600200"/>
              <a:gd name="connsiteX19" fmla="*/ 713509 w 4170218"/>
              <a:gd name="connsiteY19" fmla="*/ 1163781 h 1600200"/>
              <a:gd name="connsiteX20" fmla="*/ 734291 w 4170218"/>
              <a:gd name="connsiteY20" fmla="*/ 1177636 h 1600200"/>
              <a:gd name="connsiteX21" fmla="*/ 810491 w 4170218"/>
              <a:gd name="connsiteY21" fmla="*/ 1191490 h 1600200"/>
              <a:gd name="connsiteX22" fmla="*/ 879764 w 4170218"/>
              <a:gd name="connsiteY22" fmla="*/ 1212272 h 1600200"/>
              <a:gd name="connsiteX23" fmla="*/ 900546 w 4170218"/>
              <a:gd name="connsiteY23" fmla="*/ 1219200 h 1600200"/>
              <a:gd name="connsiteX24" fmla="*/ 955964 w 4170218"/>
              <a:gd name="connsiteY24" fmla="*/ 1226127 h 1600200"/>
              <a:gd name="connsiteX25" fmla="*/ 1011382 w 4170218"/>
              <a:gd name="connsiteY25" fmla="*/ 1239981 h 1600200"/>
              <a:gd name="connsiteX26" fmla="*/ 1073728 w 4170218"/>
              <a:gd name="connsiteY26" fmla="*/ 1253836 h 1600200"/>
              <a:gd name="connsiteX27" fmla="*/ 1108364 w 4170218"/>
              <a:gd name="connsiteY27" fmla="*/ 1260763 h 1600200"/>
              <a:gd name="connsiteX28" fmla="*/ 1149928 w 4170218"/>
              <a:gd name="connsiteY28" fmla="*/ 1274618 h 1600200"/>
              <a:gd name="connsiteX29" fmla="*/ 1246909 w 4170218"/>
              <a:gd name="connsiteY29" fmla="*/ 1295400 h 1600200"/>
              <a:gd name="connsiteX30" fmla="*/ 1274618 w 4170218"/>
              <a:gd name="connsiteY30" fmla="*/ 1302327 h 1600200"/>
              <a:gd name="connsiteX31" fmla="*/ 1295400 w 4170218"/>
              <a:gd name="connsiteY31" fmla="*/ 1309254 h 1600200"/>
              <a:gd name="connsiteX32" fmla="*/ 1364673 w 4170218"/>
              <a:gd name="connsiteY32" fmla="*/ 1316181 h 1600200"/>
              <a:gd name="connsiteX33" fmla="*/ 1406237 w 4170218"/>
              <a:gd name="connsiteY33" fmla="*/ 1323109 h 1600200"/>
              <a:gd name="connsiteX34" fmla="*/ 1454728 w 4170218"/>
              <a:gd name="connsiteY34" fmla="*/ 1330036 h 1600200"/>
              <a:gd name="connsiteX35" fmla="*/ 1496291 w 4170218"/>
              <a:gd name="connsiteY35" fmla="*/ 1336963 h 1600200"/>
              <a:gd name="connsiteX36" fmla="*/ 1558637 w 4170218"/>
              <a:gd name="connsiteY36" fmla="*/ 1343890 h 1600200"/>
              <a:gd name="connsiteX37" fmla="*/ 1586346 w 4170218"/>
              <a:gd name="connsiteY37" fmla="*/ 1350818 h 1600200"/>
              <a:gd name="connsiteX38" fmla="*/ 1690255 w 4170218"/>
              <a:gd name="connsiteY38" fmla="*/ 1364672 h 1600200"/>
              <a:gd name="connsiteX39" fmla="*/ 1717964 w 4170218"/>
              <a:gd name="connsiteY39" fmla="*/ 1371600 h 1600200"/>
              <a:gd name="connsiteX40" fmla="*/ 1752600 w 4170218"/>
              <a:gd name="connsiteY40" fmla="*/ 1378527 h 1600200"/>
              <a:gd name="connsiteX41" fmla="*/ 1801091 w 4170218"/>
              <a:gd name="connsiteY41" fmla="*/ 1392381 h 1600200"/>
              <a:gd name="connsiteX42" fmla="*/ 1849582 w 4170218"/>
              <a:gd name="connsiteY42" fmla="*/ 1399309 h 1600200"/>
              <a:gd name="connsiteX43" fmla="*/ 1905000 w 4170218"/>
              <a:gd name="connsiteY43" fmla="*/ 1413163 h 1600200"/>
              <a:gd name="connsiteX44" fmla="*/ 1925782 w 4170218"/>
              <a:gd name="connsiteY44" fmla="*/ 1420090 h 1600200"/>
              <a:gd name="connsiteX45" fmla="*/ 1967346 w 4170218"/>
              <a:gd name="connsiteY45" fmla="*/ 1427018 h 1600200"/>
              <a:gd name="connsiteX46" fmla="*/ 2022764 w 4170218"/>
              <a:gd name="connsiteY46" fmla="*/ 1440872 h 1600200"/>
              <a:gd name="connsiteX47" fmla="*/ 2168237 w 4170218"/>
              <a:gd name="connsiteY47" fmla="*/ 1461654 h 1600200"/>
              <a:gd name="connsiteX48" fmla="*/ 2209800 w 4170218"/>
              <a:gd name="connsiteY48" fmla="*/ 1468581 h 1600200"/>
              <a:gd name="connsiteX49" fmla="*/ 2230582 w 4170218"/>
              <a:gd name="connsiteY49" fmla="*/ 1475509 h 1600200"/>
              <a:gd name="connsiteX50" fmla="*/ 2355273 w 4170218"/>
              <a:gd name="connsiteY50" fmla="*/ 1489363 h 1600200"/>
              <a:gd name="connsiteX51" fmla="*/ 2466109 w 4170218"/>
              <a:gd name="connsiteY51" fmla="*/ 1496290 h 1600200"/>
              <a:gd name="connsiteX52" fmla="*/ 2570018 w 4170218"/>
              <a:gd name="connsiteY52" fmla="*/ 1510145 h 1600200"/>
              <a:gd name="connsiteX53" fmla="*/ 2611582 w 4170218"/>
              <a:gd name="connsiteY53" fmla="*/ 1517072 h 1600200"/>
              <a:gd name="connsiteX54" fmla="*/ 2673928 w 4170218"/>
              <a:gd name="connsiteY54" fmla="*/ 1530927 h 1600200"/>
              <a:gd name="connsiteX55" fmla="*/ 2729346 w 4170218"/>
              <a:gd name="connsiteY55" fmla="*/ 1537854 h 1600200"/>
              <a:gd name="connsiteX56" fmla="*/ 2777837 w 4170218"/>
              <a:gd name="connsiteY56" fmla="*/ 1551709 h 1600200"/>
              <a:gd name="connsiteX57" fmla="*/ 2812473 w 4170218"/>
              <a:gd name="connsiteY57" fmla="*/ 1558636 h 1600200"/>
              <a:gd name="connsiteX58" fmla="*/ 2860964 w 4170218"/>
              <a:gd name="connsiteY58" fmla="*/ 1572490 h 1600200"/>
              <a:gd name="connsiteX59" fmla="*/ 2916382 w 4170218"/>
              <a:gd name="connsiteY59" fmla="*/ 1579418 h 1600200"/>
              <a:gd name="connsiteX60" fmla="*/ 2951018 w 4170218"/>
              <a:gd name="connsiteY60" fmla="*/ 1586345 h 1600200"/>
              <a:gd name="connsiteX61" fmla="*/ 2978728 w 4170218"/>
              <a:gd name="connsiteY61" fmla="*/ 1593272 h 1600200"/>
              <a:gd name="connsiteX62" fmla="*/ 3082637 w 4170218"/>
              <a:gd name="connsiteY62" fmla="*/ 1600200 h 1600200"/>
              <a:gd name="connsiteX63" fmla="*/ 3422073 w 4170218"/>
              <a:gd name="connsiteY63" fmla="*/ 1593272 h 1600200"/>
              <a:gd name="connsiteX64" fmla="*/ 3484418 w 4170218"/>
              <a:gd name="connsiteY64" fmla="*/ 1586345 h 1600200"/>
              <a:gd name="connsiteX65" fmla="*/ 3574473 w 4170218"/>
              <a:gd name="connsiteY65" fmla="*/ 1579418 h 1600200"/>
              <a:gd name="connsiteX66" fmla="*/ 3629891 w 4170218"/>
              <a:gd name="connsiteY66" fmla="*/ 1565563 h 1600200"/>
              <a:gd name="connsiteX67" fmla="*/ 3671455 w 4170218"/>
              <a:gd name="connsiteY67" fmla="*/ 1558636 h 1600200"/>
              <a:gd name="connsiteX68" fmla="*/ 3726873 w 4170218"/>
              <a:gd name="connsiteY68" fmla="*/ 1544781 h 1600200"/>
              <a:gd name="connsiteX69" fmla="*/ 3775364 w 4170218"/>
              <a:gd name="connsiteY69" fmla="*/ 1530927 h 1600200"/>
              <a:gd name="connsiteX70" fmla="*/ 3803073 w 4170218"/>
              <a:gd name="connsiteY70" fmla="*/ 1517072 h 1600200"/>
              <a:gd name="connsiteX71" fmla="*/ 3823855 w 4170218"/>
              <a:gd name="connsiteY71" fmla="*/ 1510145 h 1600200"/>
              <a:gd name="connsiteX72" fmla="*/ 3865418 w 4170218"/>
              <a:gd name="connsiteY72" fmla="*/ 1482436 h 1600200"/>
              <a:gd name="connsiteX73" fmla="*/ 3886200 w 4170218"/>
              <a:gd name="connsiteY73" fmla="*/ 1468581 h 1600200"/>
              <a:gd name="connsiteX74" fmla="*/ 3906982 w 4170218"/>
              <a:gd name="connsiteY74" fmla="*/ 1447800 h 1600200"/>
              <a:gd name="connsiteX75" fmla="*/ 3920837 w 4170218"/>
              <a:gd name="connsiteY75" fmla="*/ 1420090 h 1600200"/>
              <a:gd name="connsiteX76" fmla="*/ 3927764 w 4170218"/>
              <a:gd name="connsiteY76" fmla="*/ 1399309 h 1600200"/>
              <a:gd name="connsiteX77" fmla="*/ 3955473 w 4170218"/>
              <a:gd name="connsiteY77" fmla="*/ 1357745 h 1600200"/>
              <a:gd name="connsiteX78" fmla="*/ 3990109 w 4170218"/>
              <a:gd name="connsiteY78" fmla="*/ 1295400 h 1600200"/>
              <a:gd name="connsiteX79" fmla="*/ 4017818 w 4170218"/>
              <a:gd name="connsiteY79" fmla="*/ 1246909 h 1600200"/>
              <a:gd name="connsiteX80" fmla="*/ 4024746 w 4170218"/>
              <a:gd name="connsiteY80" fmla="*/ 1212272 h 1600200"/>
              <a:gd name="connsiteX81" fmla="*/ 4038600 w 4170218"/>
              <a:gd name="connsiteY81" fmla="*/ 1191490 h 1600200"/>
              <a:gd name="connsiteX82" fmla="*/ 4073237 w 4170218"/>
              <a:gd name="connsiteY82" fmla="*/ 1143000 h 1600200"/>
              <a:gd name="connsiteX83" fmla="*/ 4094018 w 4170218"/>
              <a:gd name="connsiteY83" fmla="*/ 1073727 h 1600200"/>
              <a:gd name="connsiteX84" fmla="*/ 4107873 w 4170218"/>
              <a:gd name="connsiteY84" fmla="*/ 1046018 h 1600200"/>
              <a:gd name="connsiteX85" fmla="*/ 4121728 w 4170218"/>
              <a:gd name="connsiteY85" fmla="*/ 990600 h 1600200"/>
              <a:gd name="connsiteX86" fmla="*/ 4135582 w 4170218"/>
              <a:gd name="connsiteY86" fmla="*/ 949036 h 1600200"/>
              <a:gd name="connsiteX87" fmla="*/ 4142509 w 4170218"/>
              <a:gd name="connsiteY87" fmla="*/ 858981 h 1600200"/>
              <a:gd name="connsiteX88" fmla="*/ 4163291 w 4170218"/>
              <a:gd name="connsiteY88" fmla="*/ 727363 h 1600200"/>
              <a:gd name="connsiteX89" fmla="*/ 4170218 w 4170218"/>
              <a:gd name="connsiteY89" fmla="*/ 630381 h 1600200"/>
              <a:gd name="connsiteX90" fmla="*/ 4156364 w 4170218"/>
              <a:gd name="connsiteY90" fmla="*/ 436418 h 1600200"/>
              <a:gd name="connsiteX91" fmla="*/ 4149437 w 4170218"/>
              <a:gd name="connsiteY91" fmla="*/ 415636 h 1600200"/>
              <a:gd name="connsiteX92" fmla="*/ 4128655 w 4170218"/>
              <a:gd name="connsiteY92" fmla="*/ 346363 h 1600200"/>
              <a:gd name="connsiteX93" fmla="*/ 4114800 w 4170218"/>
              <a:gd name="connsiteY93" fmla="*/ 325581 h 1600200"/>
              <a:gd name="connsiteX94" fmla="*/ 4080164 w 4170218"/>
              <a:gd name="connsiteY94" fmla="*/ 270163 h 1600200"/>
              <a:gd name="connsiteX95" fmla="*/ 4059382 w 4170218"/>
              <a:gd name="connsiteY95" fmla="*/ 228600 h 1600200"/>
              <a:gd name="connsiteX96" fmla="*/ 4038600 w 4170218"/>
              <a:gd name="connsiteY96" fmla="*/ 214745 h 1600200"/>
              <a:gd name="connsiteX97" fmla="*/ 4003964 w 4170218"/>
              <a:gd name="connsiteY97" fmla="*/ 180109 h 1600200"/>
              <a:gd name="connsiteX98" fmla="*/ 3990109 w 4170218"/>
              <a:gd name="connsiteY98" fmla="*/ 159327 h 1600200"/>
              <a:gd name="connsiteX99" fmla="*/ 3927764 w 4170218"/>
              <a:gd name="connsiteY99" fmla="*/ 124690 h 1600200"/>
              <a:gd name="connsiteX100" fmla="*/ 3906982 w 4170218"/>
              <a:gd name="connsiteY100" fmla="*/ 103909 h 1600200"/>
              <a:gd name="connsiteX101" fmla="*/ 3865418 w 4170218"/>
              <a:gd name="connsiteY101" fmla="*/ 90054 h 1600200"/>
              <a:gd name="connsiteX102" fmla="*/ 3823855 w 4170218"/>
              <a:gd name="connsiteY102" fmla="*/ 69272 h 1600200"/>
              <a:gd name="connsiteX103" fmla="*/ 3803073 w 4170218"/>
              <a:gd name="connsiteY103" fmla="*/ 55418 h 1600200"/>
              <a:gd name="connsiteX104" fmla="*/ 3782291 w 4170218"/>
              <a:gd name="connsiteY104" fmla="*/ 48490 h 1600200"/>
              <a:gd name="connsiteX105" fmla="*/ 3761509 w 4170218"/>
              <a:gd name="connsiteY105" fmla="*/ 34636 h 1600200"/>
              <a:gd name="connsiteX106" fmla="*/ 3719946 w 4170218"/>
              <a:gd name="connsiteY106" fmla="*/ 20781 h 1600200"/>
              <a:gd name="connsiteX107" fmla="*/ 3699164 w 4170218"/>
              <a:gd name="connsiteY107" fmla="*/ 13854 h 1600200"/>
              <a:gd name="connsiteX108" fmla="*/ 3685309 w 4170218"/>
              <a:gd name="connsiteY108" fmla="*/ 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4170218" h="1600200">
                <a:moveTo>
                  <a:pt x="0" y="907472"/>
                </a:moveTo>
                <a:cubicBezTo>
                  <a:pt x="11546" y="914399"/>
                  <a:pt x="23866" y="920175"/>
                  <a:pt x="34637" y="928254"/>
                </a:cubicBezTo>
                <a:cubicBezTo>
                  <a:pt x="42474" y="934132"/>
                  <a:pt x="46854" y="944278"/>
                  <a:pt x="55418" y="949036"/>
                </a:cubicBezTo>
                <a:cubicBezTo>
                  <a:pt x="68184" y="956128"/>
                  <a:pt x="96982" y="962890"/>
                  <a:pt x="96982" y="962890"/>
                </a:cubicBezTo>
                <a:cubicBezTo>
                  <a:pt x="129915" y="984846"/>
                  <a:pt x="109866" y="974112"/>
                  <a:pt x="159328" y="990600"/>
                </a:cubicBezTo>
                <a:cubicBezTo>
                  <a:pt x="166255" y="992909"/>
                  <a:pt x="174034" y="993477"/>
                  <a:pt x="180109" y="997527"/>
                </a:cubicBezTo>
                <a:cubicBezTo>
                  <a:pt x="187036" y="1002145"/>
                  <a:pt x="193283" y="1008000"/>
                  <a:pt x="200891" y="1011381"/>
                </a:cubicBezTo>
                <a:cubicBezTo>
                  <a:pt x="214236" y="1017312"/>
                  <a:pt x="228600" y="1020618"/>
                  <a:pt x="242455" y="1025236"/>
                </a:cubicBezTo>
                <a:lnTo>
                  <a:pt x="284018" y="1039090"/>
                </a:lnTo>
                <a:cubicBezTo>
                  <a:pt x="353473" y="1066872"/>
                  <a:pt x="286701" y="1041973"/>
                  <a:pt x="346364" y="1059872"/>
                </a:cubicBezTo>
                <a:cubicBezTo>
                  <a:pt x="360352" y="1064068"/>
                  <a:pt x="373607" y="1070863"/>
                  <a:pt x="387928" y="1073727"/>
                </a:cubicBezTo>
                <a:cubicBezTo>
                  <a:pt x="399473" y="1076036"/>
                  <a:pt x="411205" y="1077556"/>
                  <a:pt x="422564" y="1080654"/>
                </a:cubicBezTo>
                <a:cubicBezTo>
                  <a:pt x="436654" y="1084497"/>
                  <a:pt x="450273" y="1089891"/>
                  <a:pt x="464128" y="1094509"/>
                </a:cubicBezTo>
                <a:cubicBezTo>
                  <a:pt x="471055" y="1096818"/>
                  <a:pt x="477825" y="1099665"/>
                  <a:pt x="484909" y="1101436"/>
                </a:cubicBezTo>
                <a:cubicBezTo>
                  <a:pt x="503382" y="1106054"/>
                  <a:pt x="522264" y="1109268"/>
                  <a:pt x="540328" y="1115290"/>
                </a:cubicBezTo>
                <a:lnTo>
                  <a:pt x="581891" y="1129145"/>
                </a:lnTo>
                <a:cubicBezTo>
                  <a:pt x="588818" y="1131454"/>
                  <a:pt x="595589" y="1134301"/>
                  <a:pt x="602673" y="1136072"/>
                </a:cubicBezTo>
                <a:lnTo>
                  <a:pt x="658091" y="1149927"/>
                </a:lnTo>
                <a:lnTo>
                  <a:pt x="685800" y="1156854"/>
                </a:lnTo>
                <a:lnTo>
                  <a:pt x="713509" y="1163781"/>
                </a:lnTo>
                <a:cubicBezTo>
                  <a:pt x="720436" y="1168399"/>
                  <a:pt x="726495" y="1174713"/>
                  <a:pt x="734291" y="1177636"/>
                </a:cubicBezTo>
                <a:cubicBezTo>
                  <a:pt x="742035" y="1180540"/>
                  <a:pt x="805824" y="1190712"/>
                  <a:pt x="810491" y="1191490"/>
                </a:cubicBezTo>
                <a:cubicBezTo>
                  <a:pt x="909290" y="1224424"/>
                  <a:pt x="806463" y="1191328"/>
                  <a:pt x="879764" y="1212272"/>
                </a:cubicBezTo>
                <a:cubicBezTo>
                  <a:pt x="886785" y="1214278"/>
                  <a:pt x="893362" y="1217894"/>
                  <a:pt x="900546" y="1219200"/>
                </a:cubicBezTo>
                <a:cubicBezTo>
                  <a:pt x="918862" y="1222530"/>
                  <a:pt x="937666" y="1222696"/>
                  <a:pt x="955964" y="1226127"/>
                </a:cubicBezTo>
                <a:cubicBezTo>
                  <a:pt x="974679" y="1229636"/>
                  <a:pt x="992711" y="1236246"/>
                  <a:pt x="1011382" y="1239981"/>
                </a:cubicBezTo>
                <a:cubicBezTo>
                  <a:pt x="1115922" y="1260891"/>
                  <a:pt x="985618" y="1234257"/>
                  <a:pt x="1073728" y="1253836"/>
                </a:cubicBezTo>
                <a:cubicBezTo>
                  <a:pt x="1085222" y="1256390"/>
                  <a:pt x="1097005" y="1257665"/>
                  <a:pt x="1108364" y="1260763"/>
                </a:cubicBezTo>
                <a:cubicBezTo>
                  <a:pt x="1122454" y="1264606"/>
                  <a:pt x="1135523" y="1272217"/>
                  <a:pt x="1149928" y="1274618"/>
                </a:cubicBezTo>
                <a:cubicBezTo>
                  <a:pt x="1210277" y="1284676"/>
                  <a:pt x="1177860" y="1278138"/>
                  <a:pt x="1246909" y="1295400"/>
                </a:cubicBezTo>
                <a:cubicBezTo>
                  <a:pt x="1256145" y="1297709"/>
                  <a:pt x="1265586" y="1299316"/>
                  <a:pt x="1274618" y="1302327"/>
                </a:cubicBezTo>
                <a:cubicBezTo>
                  <a:pt x="1281545" y="1304636"/>
                  <a:pt x="1288183" y="1308144"/>
                  <a:pt x="1295400" y="1309254"/>
                </a:cubicBezTo>
                <a:cubicBezTo>
                  <a:pt x="1318336" y="1312783"/>
                  <a:pt x="1341646" y="1313303"/>
                  <a:pt x="1364673" y="1316181"/>
                </a:cubicBezTo>
                <a:cubicBezTo>
                  <a:pt x="1378610" y="1317923"/>
                  <a:pt x="1392355" y="1320973"/>
                  <a:pt x="1406237" y="1323109"/>
                </a:cubicBezTo>
                <a:cubicBezTo>
                  <a:pt x="1422375" y="1325592"/>
                  <a:pt x="1438590" y="1327553"/>
                  <a:pt x="1454728" y="1330036"/>
                </a:cubicBezTo>
                <a:cubicBezTo>
                  <a:pt x="1468610" y="1332172"/>
                  <a:pt x="1482369" y="1335107"/>
                  <a:pt x="1496291" y="1336963"/>
                </a:cubicBezTo>
                <a:cubicBezTo>
                  <a:pt x="1517017" y="1339726"/>
                  <a:pt x="1537855" y="1341581"/>
                  <a:pt x="1558637" y="1343890"/>
                </a:cubicBezTo>
                <a:cubicBezTo>
                  <a:pt x="1567873" y="1346199"/>
                  <a:pt x="1577010" y="1348951"/>
                  <a:pt x="1586346" y="1350818"/>
                </a:cubicBezTo>
                <a:cubicBezTo>
                  <a:pt x="1625209" y="1358591"/>
                  <a:pt x="1648675" y="1360052"/>
                  <a:pt x="1690255" y="1364672"/>
                </a:cubicBezTo>
                <a:cubicBezTo>
                  <a:pt x="1699491" y="1366981"/>
                  <a:pt x="1708670" y="1369535"/>
                  <a:pt x="1717964" y="1371600"/>
                </a:cubicBezTo>
                <a:cubicBezTo>
                  <a:pt x="1729458" y="1374154"/>
                  <a:pt x="1741178" y="1375671"/>
                  <a:pt x="1752600" y="1378527"/>
                </a:cubicBezTo>
                <a:cubicBezTo>
                  <a:pt x="1792173" y="1388420"/>
                  <a:pt x="1753574" y="1383741"/>
                  <a:pt x="1801091" y="1392381"/>
                </a:cubicBezTo>
                <a:cubicBezTo>
                  <a:pt x="1817155" y="1395302"/>
                  <a:pt x="1833571" y="1396107"/>
                  <a:pt x="1849582" y="1399309"/>
                </a:cubicBezTo>
                <a:cubicBezTo>
                  <a:pt x="1868253" y="1403043"/>
                  <a:pt x="1886936" y="1407142"/>
                  <a:pt x="1905000" y="1413163"/>
                </a:cubicBezTo>
                <a:cubicBezTo>
                  <a:pt x="1911927" y="1415472"/>
                  <a:pt x="1918654" y="1418506"/>
                  <a:pt x="1925782" y="1420090"/>
                </a:cubicBezTo>
                <a:cubicBezTo>
                  <a:pt x="1939493" y="1423137"/>
                  <a:pt x="1953612" y="1424075"/>
                  <a:pt x="1967346" y="1427018"/>
                </a:cubicBezTo>
                <a:cubicBezTo>
                  <a:pt x="1985964" y="1431008"/>
                  <a:pt x="2003839" y="1438769"/>
                  <a:pt x="2022764" y="1440872"/>
                </a:cubicBezTo>
                <a:cubicBezTo>
                  <a:pt x="2113027" y="1450902"/>
                  <a:pt x="2064486" y="1444363"/>
                  <a:pt x="2168237" y="1461654"/>
                </a:cubicBezTo>
                <a:lnTo>
                  <a:pt x="2209800" y="1468581"/>
                </a:lnTo>
                <a:cubicBezTo>
                  <a:pt x="2216727" y="1470890"/>
                  <a:pt x="2223454" y="1473925"/>
                  <a:pt x="2230582" y="1475509"/>
                </a:cubicBezTo>
                <a:cubicBezTo>
                  <a:pt x="2270277" y="1484330"/>
                  <a:pt x="2316142" y="1486568"/>
                  <a:pt x="2355273" y="1489363"/>
                </a:cubicBezTo>
                <a:lnTo>
                  <a:pt x="2466109" y="1496290"/>
                </a:lnTo>
                <a:cubicBezTo>
                  <a:pt x="2537194" y="1510508"/>
                  <a:pt x="2462044" y="1496649"/>
                  <a:pt x="2570018" y="1510145"/>
                </a:cubicBezTo>
                <a:cubicBezTo>
                  <a:pt x="2583955" y="1511887"/>
                  <a:pt x="2597809" y="1514317"/>
                  <a:pt x="2611582" y="1517072"/>
                </a:cubicBezTo>
                <a:cubicBezTo>
                  <a:pt x="2657570" y="1526270"/>
                  <a:pt x="2621476" y="1522858"/>
                  <a:pt x="2673928" y="1530927"/>
                </a:cubicBezTo>
                <a:cubicBezTo>
                  <a:pt x="2692328" y="1533758"/>
                  <a:pt x="2710983" y="1534794"/>
                  <a:pt x="2729346" y="1537854"/>
                </a:cubicBezTo>
                <a:cubicBezTo>
                  <a:pt x="2768229" y="1544334"/>
                  <a:pt x="2744886" y="1543471"/>
                  <a:pt x="2777837" y="1551709"/>
                </a:cubicBezTo>
                <a:cubicBezTo>
                  <a:pt x="2789259" y="1554565"/>
                  <a:pt x="2801051" y="1555780"/>
                  <a:pt x="2812473" y="1558636"/>
                </a:cubicBezTo>
                <a:cubicBezTo>
                  <a:pt x="2845419" y="1566872"/>
                  <a:pt x="2822088" y="1566010"/>
                  <a:pt x="2860964" y="1572490"/>
                </a:cubicBezTo>
                <a:cubicBezTo>
                  <a:pt x="2879327" y="1575551"/>
                  <a:pt x="2897982" y="1576587"/>
                  <a:pt x="2916382" y="1579418"/>
                </a:cubicBezTo>
                <a:cubicBezTo>
                  <a:pt x="2928019" y="1581208"/>
                  <a:pt x="2939524" y="1583791"/>
                  <a:pt x="2951018" y="1586345"/>
                </a:cubicBezTo>
                <a:cubicBezTo>
                  <a:pt x="2960312" y="1588410"/>
                  <a:pt x="2969259" y="1592275"/>
                  <a:pt x="2978728" y="1593272"/>
                </a:cubicBezTo>
                <a:cubicBezTo>
                  <a:pt x="3013250" y="1596906"/>
                  <a:pt x="3048001" y="1597891"/>
                  <a:pt x="3082637" y="1600200"/>
                </a:cubicBezTo>
                <a:lnTo>
                  <a:pt x="3422073" y="1593272"/>
                </a:lnTo>
                <a:cubicBezTo>
                  <a:pt x="3442970" y="1592551"/>
                  <a:pt x="3463594" y="1588238"/>
                  <a:pt x="3484418" y="1586345"/>
                </a:cubicBezTo>
                <a:cubicBezTo>
                  <a:pt x="3514401" y="1583619"/>
                  <a:pt x="3544455" y="1581727"/>
                  <a:pt x="3574473" y="1579418"/>
                </a:cubicBezTo>
                <a:cubicBezTo>
                  <a:pt x="3592946" y="1574800"/>
                  <a:pt x="3611109" y="1568693"/>
                  <a:pt x="3629891" y="1565563"/>
                </a:cubicBezTo>
                <a:cubicBezTo>
                  <a:pt x="3643746" y="1563254"/>
                  <a:pt x="3657721" y="1561579"/>
                  <a:pt x="3671455" y="1558636"/>
                </a:cubicBezTo>
                <a:cubicBezTo>
                  <a:pt x="3690074" y="1554646"/>
                  <a:pt x="3708809" y="1550802"/>
                  <a:pt x="3726873" y="1544781"/>
                </a:cubicBezTo>
                <a:cubicBezTo>
                  <a:pt x="3756687" y="1534843"/>
                  <a:pt x="3740571" y="1539625"/>
                  <a:pt x="3775364" y="1530927"/>
                </a:cubicBezTo>
                <a:cubicBezTo>
                  <a:pt x="3784600" y="1526309"/>
                  <a:pt x="3793581" y="1521140"/>
                  <a:pt x="3803073" y="1517072"/>
                </a:cubicBezTo>
                <a:cubicBezTo>
                  <a:pt x="3809785" y="1514196"/>
                  <a:pt x="3817472" y="1513691"/>
                  <a:pt x="3823855" y="1510145"/>
                </a:cubicBezTo>
                <a:cubicBezTo>
                  <a:pt x="3838411" y="1502059"/>
                  <a:pt x="3851564" y="1491672"/>
                  <a:pt x="3865418" y="1482436"/>
                </a:cubicBezTo>
                <a:cubicBezTo>
                  <a:pt x="3872345" y="1477818"/>
                  <a:pt x="3880313" y="1474468"/>
                  <a:pt x="3886200" y="1468581"/>
                </a:cubicBezTo>
                <a:lnTo>
                  <a:pt x="3906982" y="1447800"/>
                </a:lnTo>
                <a:cubicBezTo>
                  <a:pt x="3911600" y="1438563"/>
                  <a:pt x="3916769" y="1429582"/>
                  <a:pt x="3920837" y="1420090"/>
                </a:cubicBezTo>
                <a:cubicBezTo>
                  <a:pt x="3923713" y="1413379"/>
                  <a:pt x="3924218" y="1405692"/>
                  <a:pt x="3927764" y="1399309"/>
                </a:cubicBezTo>
                <a:cubicBezTo>
                  <a:pt x="3935851" y="1384753"/>
                  <a:pt x="3955473" y="1357745"/>
                  <a:pt x="3955473" y="1357745"/>
                </a:cubicBezTo>
                <a:cubicBezTo>
                  <a:pt x="3974628" y="1300276"/>
                  <a:pt x="3942472" y="1390675"/>
                  <a:pt x="3990109" y="1295400"/>
                </a:cubicBezTo>
                <a:cubicBezTo>
                  <a:pt x="4007687" y="1260244"/>
                  <a:pt x="3998236" y="1276283"/>
                  <a:pt x="4017818" y="1246909"/>
                </a:cubicBezTo>
                <a:cubicBezTo>
                  <a:pt x="4020127" y="1235363"/>
                  <a:pt x="4020612" y="1223297"/>
                  <a:pt x="4024746" y="1212272"/>
                </a:cubicBezTo>
                <a:cubicBezTo>
                  <a:pt x="4027669" y="1204477"/>
                  <a:pt x="4033761" y="1198265"/>
                  <a:pt x="4038600" y="1191490"/>
                </a:cubicBezTo>
                <a:cubicBezTo>
                  <a:pt x="4081592" y="1131300"/>
                  <a:pt x="4040564" y="1192006"/>
                  <a:pt x="4073237" y="1143000"/>
                </a:cubicBezTo>
                <a:cubicBezTo>
                  <a:pt x="4078208" y="1123113"/>
                  <a:pt x="4085585" y="1090592"/>
                  <a:pt x="4094018" y="1073727"/>
                </a:cubicBezTo>
                <a:lnTo>
                  <a:pt x="4107873" y="1046018"/>
                </a:lnTo>
                <a:cubicBezTo>
                  <a:pt x="4112491" y="1027545"/>
                  <a:pt x="4115707" y="1008664"/>
                  <a:pt x="4121728" y="990600"/>
                </a:cubicBezTo>
                <a:lnTo>
                  <a:pt x="4135582" y="949036"/>
                </a:lnTo>
                <a:cubicBezTo>
                  <a:pt x="4137891" y="919018"/>
                  <a:pt x="4138922" y="888874"/>
                  <a:pt x="4142509" y="858981"/>
                </a:cubicBezTo>
                <a:cubicBezTo>
                  <a:pt x="4146571" y="825134"/>
                  <a:pt x="4159644" y="765658"/>
                  <a:pt x="4163291" y="727363"/>
                </a:cubicBezTo>
                <a:cubicBezTo>
                  <a:pt x="4166364" y="695099"/>
                  <a:pt x="4167909" y="662708"/>
                  <a:pt x="4170218" y="630381"/>
                </a:cubicBezTo>
                <a:cubicBezTo>
                  <a:pt x="4166903" y="554129"/>
                  <a:pt x="4172803" y="502176"/>
                  <a:pt x="4156364" y="436418"/>
                </a:cubicBezTo>
                <a:cubicBezTo>
                  <a:pt x="4154593" y="429334"/>
                  <a:pt x="4151443" y="422657"/>
                  <a:pt x="4149437" y="415636"/>
                </a:cubicBezTo>
                <a:cubicBezTo>
                  <a:pt x="4144598" y="398699"/>
                  <a:pt x="4136882" y="358703"/>
                  <a:pt x="4128655" y="346363"/>
                </a:cubicBezTo>
                <a:lnTo>
                  <a:pt x="4114800" y="325581"/>
                </a:lnTo>
                <a:cubicBezTo>
                  <a:pt x="4098313" y="276120"/>
                  <a:pt x="4113097" y="292119"/>
                  <a:pt x="4080164" y="270163"/>
                </a:cubicBezTo>
                <a:cubicBezTo>
                  <a:pt x="4074530" y="253259"/>
                  <a:pt x="4072812" y="242030"/>
                  <a:pt x="4059382" y="228600"/>
                </a:cubicBezTo>
                <a:cubicBezTo>
                  <a:pt x="4053495" y="222713"/>
                  <a:pt x="4045527" y="219363"/>
                  <a:pt x="4038600" y="214745"/>
                </a:cubicBezTo>
                <a:cubicBezTo>
                  <a:pt x="4001659" y="159330"/>
                  <a:pt x="4050143" y="226286"/>
                  <a:pt x="4003964" y="180109"/>
                </a:cubicBezTo>
                <a:cubicBezTo>
                  <a:pt x="3998077" y="174222"/>
                  <a:pt x="3996375" y="164810"/>
                  <a:pt x="3990109" y="159327"/>
                </a:cubicBezTo>
                <a:cubicBezTo>
                  <a:pt x="3960793" y="133676"/>
                  <a:pt x="3956307" y="134205"/>
                  <a:pt x="3927764" y="124690"/>
                </a:cubicBezTo>
                <a:cubicBezTo>
                  <a:pt x="3920837" y="117763"/>
                  <a:pt x="3915546" y="108667"/>
                  <a:pt x="3906982" y="103909"/>
                </a:cubicBezTo>
                <a:cubicBezTo>
                  <a:pt x="3894216" y="96817"/>
                  <a:pt x="3865418" y="90054"/>
                  <a:pt x="3865418" y="90054"/>
                </a:cubicBezTo>
                <a:cubicBezTo>
                  <a:pt x="3805869" y="50355"/>
                  <a:pt x="3881209" y="97949"/>
                  <a:pt x="3823855" y="69272"/>
                </a:cubicBezTo>
                <a:cubicBezTo>
                  <a:pt x="3816408" y="65549"/>
                  <a:pt x="3810520" y="59141"/>
                  <a:pt x="3803073" y="55418"/>
                </a:cubicBezTo>
                <a:cubicBezTo>
                  <a:pt x="3796542" y="52152"/>
                  <a:pt x="3788822" y="51756"/>
                  <a:pt x="3782291" y="48490"/>
                </a:cubicBezTo>
                <a:cubicBezTo>
                  <a:pt x="3774844" y="44767"/>
                  <a:pt x="3769117" y="38017"/>
                  <a:pt x="3761509" y="34636"/>
                </a:cubicBezTo>
                <a:cubicBezTo>
                  <a:pt x="3748164" y="28705"/>
                  <a:pt x="3733800" y="25399"/>
                  <a:pt x="3719946" y="20781"/>
                </a:cubicBezTo>
                <a:cubicBezTo>
                  <a:pt x="3713019" y="18472"/>
                  <a:pt x="3704327" y="19017"/>
                  <a:pt x="3699164" y="13854"/>
                </a:cubicBezTo>
                <a:lnTo>
                  <a:pt x="3685309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604" name="Frihåndsform: figur 603">
            <a:extLst>
              <a:ext uri="{FF2B5EF4-FFF2-40B4-BE49-F238E27FC236}">
                <a16:creationId xmlns:a16="http://schemas.microsoft.com/office/drawing/2014/main" id="{2DE571BE-2740-4795-8292-003E26CA7054}"/>
              </a:ext>
            </a:extLst>
          </p:cNvPr>
          <p:cNvSpPr/>
          <p:nvPr/>
        </p:nvSpPr>
        <p:spPr>
          <a:xfrm>
            <a:off x="1896386" y="837287"/>
            <a:ext cx="1009396" cy="814029"/>
          </a:xfrm>
          <a:custGeom>
            <a:avLst/>
            <a:gdLst>
              <a:gd name="connsiteX0" fmla="*/ 0 w 1032931"/>
              <a:gd name="connsiteY0" fmla="*/ 2083 h 833356"/>
              <a:gd name="connsiteX1" fmla="*/ 145473 w 1032931"/>
              <a:gd name="connsiteY1" fmla="*/ 15937 h 833356"/>
              <a:gd name="connsiteX2" fmla="*/ 173182 w 1032931"/>
              <a:gd name="connsiteY2" fmla="*/ 22865 h 833356"/>
              <a:gd name="connsiteX3" fmla="*/ 249382 w 1032931"/>
              <a:gd name="connsiteY3" fmla="*/ 15937 h 833356"/>
              <a:gd name="connsiteX4" fmla="*/ 484909 w 1032931"/>
              <a:gd name="connsiteY4" fmla="*/ 2083 h 833356"/>
              <a:gd name="connsiteX5" fmla="*/ 803564 w 1032931"/>
              <a:gd name="connsiteY5" fmla="*/ 9010 h 833356"/>
              <a:gd name="connsiteX6" fmla="*/ 838200 w 1032931"/>
              <a:gd name="connsiteY6" fmla="*/ 15937 h 833356"/>
              <a:gd name="connsiteX7" fmla="*/ 997527 w 1032931"/>
              <a:gd name="connsiteY7" fmla="*/ 9010 h 833356"/>
              <a:gd name="connsiteX8" fmla="*/ 1018309 w 1032931"/>
              <a:gd name="connsiteY8" fmla="*/ 2083 h 833356"/>
              <a:gd name="connsiteX9" fmla="*/ 1025236 w 1032931"/>
              <a:gd name="connsiteY9" fmla="*/ 71356 h 833356"/>
              <a:gd name="connsiteX10" fmla="*/ 1032164 w 1032931"/>
              <a:gd name="connsiteY10" fmla="*/ 119846 h 833356"/>
              <a:gd name="connsiteX11" fmla="*/ 1025236 w 1032931"/>
              <a:gd name="connsiteY11" fmla="*/ 299956 h 833356"/>
              <a:gd name="connsiteX12" fmla="*/ 1018309 w 1032931"/>
              <a:gd name="connsiteY12" fmla="*/ 355374 h 833356"/>
              <a:gd name="connsiteX13" fmla="*/ 1025236 w 1032931"/>
              <a:gd name="connsiteY13" fmla="*/ 750228 h 833356"/>
              <a:gd name="connsiteX14" fmla="*/ 1032164 w 1032931"/>
              <a:gd name="connsiteY14" fmla="*/ 771010 h 833356"/>
              <a:gd name="connsiteX15" fmla="*/ 1032164 w 1032931"/>
              <a:gd name="connsiteY15" fmla="*/ 833356 h 83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32931" h="833356">
                <a:moveTo>
                  <a:pt x="0" y="2083"/>
                </a:moveTo>
                <a:cubicBezTo>
                  <a:pt x="56807" y="6140"/>
                  <a:pt x="93343" y="6458"/>
                  <a:pt x="145473" y="15937"/>
                </a:cubicBezTo>
                <a:cubicBezTo>
                  <a:pt x="154840" y="17640"/>
                  <a:pt x="163946" y="20556"/>
                  <a:pt x="173182" y="22865"/>
                </a:cubicBezTo>
                <a:cubicBezTo>
                  <a:pt x="198582" y="20556"/>
                  <a:pt x="223921" y="17435"/>
                  <a:pt x="249382" y="15937"/>
                </a:cubicBezTo>
                <a:cubicBezTo>
                  <a:pt x="522612" y="-136"/>
                  <a:pt x="313345" y="17679"/>
                  <a:pt x="484909" y="2083"/>
                </a:cubicBezTo>
                <a:lnTo>
                  <a:pt x="803564" y="9010"/>
                </a:lnTo>
                <a:cubicBezTo>
                  <a:pt x="815329" y="9471"/>
                  <a:pt x="826426" y="15937"/>
                  <a:pt x="838200" y="15937"/>
                </a:cubicBezTo>
                <a:cubicBezTo>
                  <a:pt x="891359" y="15937"/>
                  <a:pt x="944418" y="11319"/>
                  <a:pt x="997527" y="9010"/>
                </a:cubicBezTo>
                <a:cubicBezTo>
                  <a:pt x="1004454" y="6701"/>
                  <a:pt x="1015343" y="-4590"/>
                  <a:pt x="1018309" y="2083"/>
                </a:cubicBezTo>
                <a:cubicBezTo>
                  <a:pt x="1027734" y="23289"/>
                  <a:pt x="1022524" y="48309"/>
                  <a:pt x="1025236" y="71356"/>
                </a:cubicBezTo>
                <a:cubicBezTo>
                  <a:pt x="1027144" y="87572"/>
                  <a:pt x="1029855" y="103683"/>
                  <a:pt x="1032164" y="119846"/>
                </a:cubicBezTo>
                <a:cubicBezTo>
                  <a:pt x="1029855" y="179883"/>
                  <a:pt x="1028764" y="239979"/>
                  <a:pt x="1025236" y="299956"/>
                </a:cubicBezTo>
                <a:cubicBezTo>
                  <a:pt x="1024143" y="318540"/>
                  <a:pt x="1018309" y="336758"/>
                  <a:pt x="1018309" y="355374"/>
                </a:cubicBezTo>
                <a:cubicBezTo>
                  <a:pt x="1018309" y="487012"/>
                  <a:pt x="1020850" y="618663"/>
                  <a:pt x="1025236" y="750228"/>
                </a:cubicBezTo>
                <a:cubicBezTo>
                  <a:pt x="1025479" y="757526"/>
                  <a:pt x="1031558" y="763733"/>
                  <a:pt x="1032164" y="771010"/>
                </a:cubicBezTo>
                <a:cubicBezTo>
                  <a:pt x="1033890" y="791720"/>
                  <a:pt x="1032164" y="812574"/>
                  <a:pt x="1032164" y="833356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605" name="Frihåndsform: figur 604">
            <a:extLst>
              <a:ext uri="{FF2B5EF4-FFF2-40B4-BE49-F238E27FC236}">
                <a16:creationId xmlns:a16="http://schemas.microsoft.com/office/drawing/2014/main" id="{34DBA7F3-151D-49E5-8804-E5B977240538}"/>
              </a:ext>
            </a:extLst>
          </p:cNvPr>
          <p:cNvSpPr/>
          <p:nvPr/>
        </p:nvSpPr>
        <p:spPr>
          <a:xfrm>
            <a:off x="1259118" y="1742894"/>
            <a:ext cx="172109" cy="1082271"/>
          </a:xfrm>
          <a:custGeom>
            <a:avLst/>
            <a:gdLst>
              <a:gd name="connsiteX0" fmla="*/ 34669 w 34669"/>
              <a:gd name="connsiteY0" fmla="*/ 0 h 1108364"/>
              <a:gd name="connsiteX1" fmla="*/ 27742 w 34669"/>
              <a:gd name="connsiteY1" fmla="*/ 34636 h 1108364"/>
              <a:gd name="connsiteX2" fmla="*/ 13887 w 34669"/>
              <a:gd name="connsiteY2" fmla="*/ 55418 h 1108364"/>
              <a:gd name="connsiteX3" fmla="*/ 6960 w 34669"/>
              <a:gd name="connsiteY3" fmla="*/ 83127 h 1108364"/>
              <a:gd name="connsiteX4" fmla="*/ 6960 w 34669"/>
              <a:gd name="connsiteY4" fmla="*/ 727364 h 1108364"/>
              <a:gd name="connsiteX5" fmla="*/ 13887 w 34669"/>
              <a:gd name="connsiteY5" fmla="*/ 969818 h 1108364"/>
              <a:gd name="connsiteX6" fmla="*/ 20814 w 34669"/>
              <a:gd name="connsiteY6" fmla="*/ 990600 h 1108364"/>
              <a:gd name="connsiteX7" fmla="*/ 27742 w 34669"/>
              <a:gd name="connsiteY7" fmla="*/ 1025236 h 1108364"/>
              <a:gd name="connsiteX8" fmla="*/ 27742 w 34669"/>
              <a:gd name="connsiteY8" fmla="*/ 1108364 h 110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669" h="1108364">
                <a:moveTo>
                  <a:pt x="34669" y="0"/>
                </a:moveTo>
                <a:cubicBezTo>
                  <a:pt x="32360" y="11545"/>
                  <a:pt x="31876" y="23612"/>
                  <a:pt x="27742" y="34636"/>
                </a:cubicBezTo>
                <a:cubicBezTo>
                  <a:pt x="24819" y="42432"/>
                  <a:pt x="17167" y="47766"/>
                  <a:pt x="13887" y="55418"/>
                </a:cubicBezTo>
                <a:cubicBezTo>
                  <a:pt x="10137" y="64169"/>
                  <a:pt x="9269" y="73891"/>
                  <a:pt x="6960" y="83127"/>
                </a:cubicBezTo>
                <a:cubicBezTo>
                  <a:pt x="-1371" y="516364"/>
                  <a:pt x="-3224" y="340369"/>
                  <a:pt x="6960" y="727364"/>
                </a:cubicBezTo>
                <a:cubicBezTo>
                  <a:pt x="9087" y="808187"/>
                  <a:pt x="9638" y="889079"/>
                  <a:pt x="13887" y="969818"/>
                </a:cubicBezTo>
                <a:cubicBezTo>
                  <a:pt x="14271" y="977110"/>
                  <a:pt x="19043" y="983516"/>
                  <a:pt x="20814" y="990600"/>
                </a:cubicBezTo>
                <a:cubicBezTo>
                  <a:pt x="23670" y="1002022"/>
                  <a:pt x="27051" y="1013482"/>
                  <a:pt x="27742" y="1025236"/>
                </a:cubicBezTo>
                <a:cubicBezTo>
                  <a:pt x="29369" y="1052898"/>
                  <a:pt x="27742" y="1080655"/>
                  <a:pt x="27742" y="1108364"/>
                </a:cubicBezTo>
              </a:path>
            </a:pathLst>
          </a:custGeom>
          <a:noFill/>
          <a:ln w="190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sp>
        <p:nvSpPr>
          <p:cNvPr id="757" name="TekstSylinder 756">
            <a:extLst>
              <a:ext uri="{FF2B5EF4-FFF2-40B4-BE49-F238E27FC236}">
                <a16:creationId xmlns:a16="http://schemas.microsoft.com/office/drawing/2014/main" id="{BF38F2DB-A2A4-48C8-8F61-B53FDC391AE6}"/>
              </a:ext>
            </a:extLst>
          </p:cNvPr>
          <p:cNvSpPr txBox="1"/>
          <p:nvPr/>
        </p:nvSpPr>
        <p:spPr>
          <a:xfrm>
            <a:off x="2008024" y="1735045"/>
            <a:ext cx="78739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bod </a:t>
            </a:r>
            <a:r>
              <a:rPr lang="nb-NO" sz="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Solnes</a:t>
            </a:r>
            <a:endParaRPr lang="nb-NO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6" name="Frihåndsform: figur 605">
            <a:extLst>
              <a:ext uri="{FF2B5EF4-FFF2-40B4-BE49-F238E27FC236}">
                <a16:creationId xmlns:a16="http://schemas.microsoft.com/office/drawing/2014/main" id="{DE20C20C-2BDD-4AD8-86BF-E5FF9151DCB0}"/>
              </a:ext>
            </a:extLst>
          </p:cNvPr>
          <p:cNvSpPr/>
          <p:nvPr/>
        </p:nvSpPr>
        <p:spPr>
          <a:xfrm>
            <a:off x="2093304" y="3518157"/>
            <a:ext cx="993890" cy="13954"/>
          </a:xfrm>
          <a:custGeom>
            <a:avLst/>
            <a:gdLst>
              <a:gd name="connsiteX0" fmla="*/ 0 w 1018309"/>
              <a:gd name="connsiteY0" fmla="*/ 0 h 13854"/>
              <a:gd name="connsiteX1" fmla="*/ 34636 w 1018309"/>
              <a:gd name="connsiteY1" fmla="*/ 6927 h 13854"/>
              <a:gd name="connsiteX2" fmla="*/ 55418 w 1018309"/>
              <a:gd name="connsiteY2" fmla="*/ 13854 h 13854"/>
              <a:gd name="connsiteX3" fmla="*/ 235527 w 1018309"/>
              <a:gd name="connsiteY3" fmla="*/ 6927 h 13854"/>
              <a:gd name="connsiteX4" fmla="*/ 1018309 w 1018309"/>
              <a:gd name="connsiteY4" fmla="*/ 6927 h 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309" h="13854">
                <a:moveTo>
                  <a:pt x="0" y="0"/>
                </a:moveTo>
                <a:cubicBezTo>
                  <a:pt x="11545" y="2309"/>
                  <a:pt x="23214" y="4071"/>
                  <a:pt x="34636" y="6927"/>
                </a:cubicBezTo>
                <a:cubicBezTo>
                  <a:pt x="41720" y="8698"/>
                  <a:pt x="48116" y="13854"/>
                  <a:pt x="55418" y="13854"/>
                </a:cubicBezTo>
                <a:cubicBezTo>
                  <a:pt x="115499" y="13854"/>
                  <a:pt x="175448" y="7359"/>
                  <a:pt x="235527" y="6927"/>
                </a:cubicBezTo>
                <a:lnTo>
                  <a:pt x="1018309" y="6927"/>
                </a:lnTo>
              </a:path>
            </a:pathLst>
          </a:custGeom>
          <a:noFill/>
          <a:ln w="28575">
            <a:solidFill>
              <a:srgbClr val="0099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794" name="Rett linje 793">
            <a:extLst>
              <a:ext uri="{FF2B5EF4-FFF2-40B4-BE49-F238E27FC236}">
                <a16:creationId xmlns:a16="http://schemas.microsoft.com/office/drawing/2014/main" id="{6454D0C9-ABDD-4E1E-9E4A-232E6F420AFF}"/>
              </a:ext>
            </a:extLst>
          </p:cNvPr>
          <p:cNvCxnSpPr>
            <a:cxnSpLocks/>
          </p:cNvCxnSpPr>
          <p:nvPr/>
        </p:nvCxnSpPr>
        <p:spPr>
          <a:xfrm flipH="1">
            <a:off x="784585" y="4203076"/>
            <a:ext cx="21341" cy="291915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8" name="TekstSylinder 797">
            <a:extLst>
              <a:ext uri="{FF2B5EF4-FFF2-40B4-BE49-F238E27FC236}">
                <a16:creationId xmlns:a16="http://schemas.microsoft.com/office/drawing/2014/main" id="{6CC21B99-81B1-4092-941F-A1BBC8126B8E}"/>
              </a:ext>
            </a:extLst>
          </p:cNvPr>
          <p:cNvSpPr txBox="1"/>
          <p:nvPr/>
        </p:nvSpPr>
        <p:spPr>
          <a:xfrm>
            <a:off x="423374" y="4521350"/>
            <a:ext cx="76179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Ute til naust</a:t>
            </a:r>
          </a:p>
        </p:txBody>
      </p:sp>
      <p:pic>
        <p:nvPicPr>
          <p:cNvPr id="11578" name="Picture 1703" descr="JCH bakkekran m/Muffe og Nippel 3/4&quot;">
            <a:extLst>
              <a:ext uri="{FF2B5EF4-FFF2-40B4-BE49-F238E27FC236}">
                <a16:creationId xmlns:a16="http://schemas.microsoft.com/office/drawing/2014/main" id="{29D47075-872F-422A-80F0-81531EFF7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18002">
            <a:off x="2210369" y="6139329"/>
            <a:ext cx="404689" cy="41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64" name="Rett linje 663">
            <a:extLst>
              <a:ext uri="{FF2B5EF4-FFF2-40B4-BE49-F238E27FC236}">
                <a16:creationId xmlns:a16="http://schemas.microsoft.com/office/drawing/2014/main" id="{131DF1E6-E3E1-458A-98E6-DFD950D938C3}"/>
              </a:ext>
            </a:extLst>
          </p:cNvPr>
          <p:cNvCxnSpPr>
            <a:cxnSpLocks/>
          </p:cNvCxnSpPr>
          <p:nvPr/>
        </p:nvCxnSpPr>
        <p:spPr>
          <a:xfrm flipH="1">
            <a:off x="2383253" y="6030017"/>
            <a:ext cx="9303" cy="210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6" name="Rett linje 815">
            <a:extLst>
              <a:ext uri="{FF2B5EF4-FFF2-40B4-BE49-F238E27FC236}">
                <a16:creationId xmlns:a16="http://schemas.microsoft.com/office/drawing/2014/main" id="{43234DB6-1380-47D6-BEB7-EFBC1FF1E74C}"/>
              </a:ext>
            </a:extLst>
          </p:cNvPr>
          <p:cNvCxnSpPr>
            <a:cxnSpLocks/>
          </p:cNvCxnSpPr>
          <p:nvPr/>
        </p:nvCxnSpPr>
        <p:spPr>
          <a:xfrm flipH="1">
            <a:off x="2527453" y="6070331"/>
            <a:ext cx="10853" cy="21397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6" name="Frihåndsform: figur 665">
            <a:extLst>
              <a:ext uri="{FF2B5EF4-FFF2-40B4-BE49-F238E27FC236}">
                <a16:creationId xmlns:a16="http://schemas.microsoft.com/office/drawing/2014/main" id="{00FADEC7-50E3-4A69-B5CC-8B2FDB0FC6B8}"/>
              </a:ext>
            </a:extLst>
          </p:cNvPr>
          <p:cNvSpPr/>
          <p:nvPr/>
        </p:nvSpPr>
        <p:spPr>
          <a:xfrm>
            <a:off x="2391006" y="6020714"/>
            <a:ext cx="133346" cy="62021"/>
          </a:xfrm>
          <a:custGeom>
            <a:avLst/>
            <a:gdLst>
              <a:gd name="connsiteX0" fmla="*/ 0 w 166254"/>
              <a:gd name="connsiteY0" fmla="*/ 48491 h 90054"/>
              <a:gd name="connsiteX1" fmla="*/ 41564 w 166254"/>
              <a:gd name="connsiteY1" fmla="*/ 41563 h 90054"/>
              <a:gd name="connsiteX2" fmla="*/ 76200 w 166254"/>
              <a:gd name="connsiteY2" fmla="*/ 69272 h 90054"/>
              <a:gd name="connsiteX3" fmla="*/ 117764 w 166254"/>
              <a:gd name="connsiteY3" fmla="*/ 90054 h 90054"/>
              <a:gd name="connsiteX4" fmla="*/ 159327 w 166254"/>
              <a:gd name="connsiteY4" fmla="*/ 83127 h 90054"/>
              <a:gd name="connsiteX5" fmla="*/ 166254 w 166254"/>
              <a:gd name="connsiteY5" fmla="*/ 62345 h 90054"/>
              <a:gd name="connsiteX6" fmla="*/ 159327 w 166254"/>
              <a:gd name="connsiteY6" fmla="*/ 20781 h 90054"/>
              <a:gd name="connsiteX7" fmla="*/ 117764 w 166254"/>
              <a:gd name="connsiteY7" fmla="*/ 0 h 90054"/>
              <a:gd name="connsiteX8" fmla="*/ 96982 w 166254"/>
              <a:gd name="connsiteY8" fmla="*/ 13854 h 90054"/>
              <a:gd name="connsiteX9" fmla="*/ 62345 w 166254"/>
              <a:gd name="connsiteY9" fmla="*/ 48491 h 90054"/>
              <a:gd name="connsiteX10" fmla="*/ 55418 w 166254"/>
              <a:gd name="connsiteY10" fmla="*/ 48491 h 9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254" h="90054">
                <a:moveTo>
                  <a:pt x="0" y="48491"/>
                </a:moveTo>
                <a:cubicBezTo>
                  <a:pt x="13855" y="46182"/>
                  <a:pt x="27518" y="41563"/>
                  <a:pt x="41564" y="41563"/>
                </a:cubicBezTo>
                <a:cubicBezTo>
                  <a:pt x="68533" y="41563"/>
                  <a:pt x="60245" y="53317"/>
                  <a:pt x="76200" y="69272"/>
                </a:cubicBezTo>
                <a:cubicBezTo>
                  <a:pt x="89630" y="82702"/>
                  <a:pt x="100860" y="84420"/>
                  <a:pt x="117764" y="90054"/>
                </a:cubicBezTo>
                <a:cubicBezTo>
                  <a:pt x="131618" y="87745"/>
                  <a:pt x="147132" y="90096"/>
                  <a:pt x="159327" y="83127"/>
                </a:cubicBezTo>
                <a:cubicBezTo>
                  <a:pt x="165667" y="79504"/>
                  <a:pt x="166254" y="69647"/>
                  <a:pt x="166254" y="62345"/>
                </a:cubicBezTo>
                <a:cubicBezTo>
                  <a:pt x="166254" y="48299"/>
                  <a:pt x="165608" y="33344"/>
                  <a:pt x="159327" y="20781"/>
                </a:cubicBezTo>
                <a:cubicBezTo>
                  <a:pt x="153956" y="10039"/>
                  <a:pt x="127599" y="3278"/>
                  <a:pt x="117764" y="0"/>
                </a:cubicBezTo>
                <a:cubicBezTo>
                  <a:pt x="110837" y="4618"/>
                  <a:pt x="102869" y="7967"/>
                  <a:pt x="96982" y="13854"/>
                </a:cubicBezTo>
                <a:cubicBezTo>
                  <a:pt x="69271" y="41564"/>
                  <a:pt x="99292" y="30017"/>
                  <a:pt x="62345" y="48491"/>
                </a:cubicBezTo>
                <a:cubicBezTo>
                  <a:pt x="60280" y="49524"/>
                  <a:pt x="57727" y="48491"/>
                  <a:pt x="55418" y="48491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758"/>
          </a:p>
        </p:txBody>
      </p:sp>
      <p:cxnSp>
        <p:nvCxnSpPr>
          <p:cNvPr id="672" name="Rett linje 671">
            <a:extLst>
              <a:ext uri="{FF2B5EF4-FFF2-40B4-BE49-F238E27FC236}">
                <a16:creationId xmlns:a16="http://schemas.microsoft.com/office/drawing/2014/main" id="{F3D92726-E310-420F-AF13-FEE82A88654B}"/>
              </a:ext>
            </a:extLst>
          </p:cNvPr>
          <p:cNvCxnSpPr>
            <a:cxnSpLocks/>
            <a:stCxn id="418" idx="6"/>
            <a:endCxn id="827" idx="1"/>
          </p:cNvCxnSpPr>
          <p:nvPr/>
        </p:nvCxnSpPr>
        <p:spPr>
          <a:xfrm flipH="1">
            <a:off x="2471633" y="5860445"/>
            <a:ext cx="7281" cy="492759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7" name="TekstSylinder 826">
            <a:extLst>
              <a:ext uri="{FF2B5EF4-FFF2-40B4-BE49-F238E27FC236}">
                <a16:creationId xmlns:a16="http://schemas.microsoft.com/office/drawing/2014/main" id="{D9C87471-CB9C-468A-8E15-F3B1A22C1EB5}"/>
              </a:ext>
            </a:extLst>
          </p:cNvPr>
          <p:cNvSpPr txBox="1"/>
          <p:nvPr/>
        </p:nvSpPr>
        <p:spPr>
          <a:xfrm>
            <a:off x="2471633" y="6237788"/>
            <a:ext cx="127470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Stoppekran ved </a:t>
            </a:r>
            <a:r>
              <a:rPr lang="nb-NO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gmlhus</a:t>
            </a:r>
            <a:endParaRPr lang="nb-NO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9" name="TekstSylinder 828">
            <a:extLst>
              <a:ext uri="{FF2B5EF4-FFF2-40B4-BE49-F238E27FC236}">
                <a16:creationId xmlns:a16="http://schemas.microsoft.com/office/drawing/2014/main" id="{C0510E86-0D5E-4020-AEE6-EED918C4D378}"/>
              </a:ext>
            </a:extLst>
          </p:cNvPr>
          <p:cNvSpPr txBox="1"/>
          <p:nvPr/>
        </p:nvSpPr>
        <p:spPr>
          <a:xfrm rot="5400000">
            <a:off x="2658401" y="4482686"/>
            <a:ext cx="800219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Magnetventil</a:t>
            </a:r>
          </a:p>
        </p:txBody>
      </p:sp>
      <p:sp>
        <p:nvSpPr>
          <p:cNvPr id="830" name="TekstSylinder 829">
            <a:extLst>
              <a:ext uri="{FF2B5EF4-FFF2-40B4-BE49-F238E27FC236}">
                <a16:creationId xmlns:a16="http://schemas.microsoft.com/office/drawing/2014/main" id="{32E3D297-16C7-4433-9308-491A4A3ABD51}"/>
              </a:ext>
            </a:extLst>
          </p:cNvPr>
          <p:cNvSpPr txBox="1"/>
          <p:nvPr/>
        </p:nvSpPr>
        <p:spPr>
          <a:xfrm>
            <a:off x="1730479" y="4634539"/>
            <a:ext cx="707042" cy="2294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Stoppekran</a:t>
            </a:r>
          </a:p>
        </p:txBody>
      </p:sp>
      <p:sp>
        <p:nvSpPr>
          <p:cNvPr id="11586" name="TekstSylinder 830">
            <a:extLst>
              <a:ext uri="{FF2B5EF4-FFF2-40B4-BE49-F238E27FC236}">
                <a16:creationId xmlns:a16="http://schemas.microsoft.com/office/drawing/2014/main" id="{2F777A9E-14B1-459D-868F-94B15B48B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707" y="6216081"/>
            <a:ext cx="6177317" cy="44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b-NO" altLang="nb-NO" sz="1172">
                <a:latin typeface="Times New Roman" panose="02020603050405020304" pitchFamily="18" charset="0"/>
                <a:cs typeface="Times New Roman" panose="02020603050405020304" pitchFamily="18" charset="0"/>
              </a:rPr>
              <a:t>Styring av vanntilførsel med magnetventiler og manuelle sluser. Automatisk avtapping (tomme rør)</a:t>
            </a:r>
          </a:p>
          <a:p>
            <a:r>
              <a:rPr lang="nb-NO" altLang="nb-NO" sz="1172">
                <a:latin typeface="Times New Roman" panose="02020603050405020304" pitchFamily="18" charset="0"/>
                <a:cs typeface="Times New Roman" panose="02020603050405020304" pitchFamily="18" charset="0"/>
              </a:rPr>
              <a:t>Frostfritt hvis vann i rør og minusgrader. A rele og tc4 styrer K7.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2382569-103B-43A9-932A-61C491DE0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7C0F26-3706-4800-A44B-C0A0D331A278}" type="datetime1">
              <a:rPr lang="nb-NO" smtClean="0"/>
              <a:t>10.05.2021</a:t>
            </a:fld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F927493-6AB2-4DDC-B3BF-9DA9C307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E2EB3-BBE0-4008-8051-7E5A74836C0B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C8B03628-1F20-4ABE-A49F-2B9ECF7A4BBE}"/>
              </a:ext>
            </a:extLst>
          </p:cNvPr>
          <p:cNvCxnSpPr>
            <a:cxnSpLocks/>
          </p:cNvCxnSpPr>
          <p:nvPr/>
        </p:nvCxnSpPr>
        <p:spPr>
          <a:xfrm flipV="1">
            <a:off x="767010" y="2412627"/>
            <a:ext cx="178852" cy="12946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038D624A-BFFC-4367-8F68-85A7DC01D1C4}"/>
              </a:ext>
            </a:extLst>
          </p:cNvPr>
          <p:cNvCxnSpPr>
            <a:cxnSpLocks/>
          </p:cNvCxnSpPr>
          <p:nvPr/>
        </p:nvCxnSpPr>
        <p:spPr>
          <a:xfrm flipV="1">
            <a:off x="890091" y="2493931"/>
            <a:ext cx="182490" cy="12428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ihåndsform: figur 12">
            <a:extLst>
              <a:ext uri="{FF2B5EF4-FFF2-40B4-BE49-F238E27FC236}">
                <a16:creationId xmlns:a16="http://schemas.microsoft.com/office/drawing/2014/main" id="{BB644306-B220-4463-B2C8-46288E0C8D0B}"/>
              </a:ext>
            </a:extLst>
          </p:cNvPr>
          <p:cNvSpPr/>
          <p:nvPr/>
        </p:nvSpPr>
        <p:spPr>
          <a:xfrm>
            <a:off x="1080127" y="2324100"/>
            <a:ext cx="527693" cy="169831"/>
          </a:xfrm>
          <a:custGeom>
            <a:avLst/>
            <a:gdLst>
              <a:gd name="connsiteX0" fmla="*/ 0 w 541020"/>
              <a:gd name="connsiteY0" fmla="*/ 175260 h 175260"/>
              <a:gd name="connsiteX1" fmla="*/ 7620 w 541020"/>
              <a:gd name="connsiteY1" fmla="*/ 129540 h 175260"/>
              <a:gd name="connsiteX2" fmla="*/ 30480 w 541020"/>
              <a:gd name="connsiteY2" fmla="*/ 106680 h 175260"/>
              <a:gd name="connsiteX3" fmla="*/ 68580 w 541020"/>
              <a:gd name="connsiteY3" fmla="*/ 60960 h 175260"/>
              <a:gd name="connsiteX4" fmla="*/ 76200 w 541020"/>
              <a:gd name="connsiteY4" fmla="*/ 38100 h 175260"/>
              <a:gd name="connsiteX5" fmla="*/ 152400 w 541020"/>
              <a:gd name="connsiteY5" fmla="*/ 15240 h 175260"/>
              <a:gd name="connsiteX6" fmla="*/ 236220 w 541020"/>
              <a:gd name="connsiteY6" fmla="*/ 0 h 175260"/>
              <a:gd name="connsiteX7" fmla="*/ 541020 w 541020"/>
              <a:gd name="connsiteY7" fmla="*/ 7620 h 175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1020" h="175260">
                <a:moveTo>
                  <a:pt x="0" y="175260"/>
                </a:moveTo>
                <a:cubicBezTo>
                  <a:pt x="2540" y="160020"/>
                  <a:pt x="1345" y="143659"/>
                  <a:pt x="7620" y="129540"/>
                </a:cubicBezTo>
                <a:cubicBezTo>
                  <a:pt x="11997" y="119692"/>
                  <a:pt x="24216" y="115449"/>
                  <a:pt x="30480" y="106680"/>
                </a:cubicBezTo>
                <a:cubicBezTo>
                  <a:pt x="65636" y="57462"/>
                  <a:pt x="23514" y="91004"/>
                  <a:pt x="68580" y="60960"/>
                </a:cubicBezTo>
                <a:cubicBezTo>
                  <a:pt x="71120" y="53340"/>
                  <a:pt x="70520" y="43780"/>
                  <a:pt x="76200" y="38100"/>
                </a:cubicBezTo>
                <a:cubicBezTo>
                  <a:pt x="94202" y="20098"/>
                  <a:pt x="131243" y="19087"/>
                  <a:pt x="152400" y="15240"/>
                </a:cubicBezTo>
                <a:cubicBezTo>
                  <a:pt x="269550" y="-6060"/>
                  <a:pt x="101496" y="22454"/>
                  <a:pt x="236220" y="0"/>
                </a:cubicBezTo>
                <a:cubicBezTo>
                  <a:pt x="495288" y="8357"/>
                  <a:pt x="393659" y="7620"/>
                  <a:pt x="541020" y="762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Frihåndsform: figur 14">
            <a:extLst>
              <a:ext uri="{FF2B5EF4-FFF2-40B4-BE49-F238E27FC236}">
                <a16:creationId xmlns:a16="http://schemas.microsoft.com/office/drawing/2014/main" id="{21BED0E8-1696-492B-8920-748EDA36527C}"/>
              </a:ext>
            </a:extLst>
          </p:cNvPr>
          <p:cNvSpPr/>
          <p:nvPr/>
        </p:nvSpPr>
        <p:spPr>
          <a:xfrm>
            <a:off x="944880" y="2209800"/>
            <a:ext cx="647700" cy="228600"/>
          </a:xfrm>
          <a:custGeom>
            <a:avLst/>
            <a:gdLst>
              <a:gd name="connsiteX0" fmla="*/ 0 w 647700"/>
              <a:gd name="connsiteY0" fmla="*/ 228600 h 228600"/>
              <a:gd name="connsiteX1" fmla="*/ 22860 w 647700"/>
              <a:gd name="connsiteY1" fmla="*/ 190500 h 228600"/>
              <a:gd name="connsiteX2" fmla="*/ 30480 w 647700"/>
              <a:gd name="connsiteY2" fmla="*/ 167640 h 228600"/>
              <a:gd name="connsiteX3" fmla="*/ 53340 w 647700"/>
              <a:gd name="connsiteY3" fmla="*/ 144780 h 228600"/>
              <a:gd name="connsiteX4" fmla="*/ 68580 w 647700"/>
              <a:gd name="connsiteY4" fmla="*/ 121920 h 228600"/>
              <a:gd name="connsiteX5" fmla="*/ 91440 w 647700"/>
              <a:gd name="connsiteY5" fmla="*/ 114300 h 228600"/>
              <a:gd name="connsiteX6" fmla="*/ 144780 w 647700"/>
              <a:gd name="connsiteY6" fmla="*/ 60960 h 228600"/>
              <a:gd name="connsiteX7" fmla="*/ 167640 w 647700"/>
              <a:gd name="connsiteY7" fmla="*/ 45720 h 228600"/>
              <a:gd name="connsiteX8" fmla="*/ 213360 w 647700"/>
              <a:gd name="connsiteY8" fmla="*/ 30480 h 228600"/>
              <a:gd name="connsiteX9" fmla="*/ 266700 w 647700"/>
              <a:gd name="connsiteY9" fmla="*/ 15240 h 228600"/>
              <a:gd name="connsiteX10" fmla="*/ 297180 w 647700"/>
              <a:gd name="connsiteY10" fmla="*/ 0 h 228600"/>
              <a:gd name="connsiteX11" fmla="*/ 403860 w 647700"/>
              <a:gd name="connsiteY11" fmla="*/ 7620 h 228600"/>
              <a:gd name="connsiteX12" fmla="*/ 426720 w 647700"/>
              <a:gd name="connsiteY12" fmla="*/ 15240 h 228600"/>
              <a:gd name="connsiteX13" fmla="*/ 647700 w 647700"/>
              <a:gd name="connsiteY13" fmla="*/ 1524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47700" h="228600">
                <a:moveTo>
                  <a:pt x="0" y="228600"/>
                </a:moveTo>
                <a:cubicBezTo>
                  <a:pt x="7620" y="215900"/>
                  <a:pt x="16236" y="203747"/>
                  <a:pt x="22860" y="190500"/>
                </a:cubicBezTo>
                <a:cubicBezTo>
                  <a:pt x="26452" y="183316"/>
                  <a:pt x="26025" y="174323"/>
                  <a:pt x="30480" y="167640"/>
                </a:cubicBezTo>
                <a:cubicBezTo>
                  <a:pt x="36458" y="158674"/>
                  <a:pt x="46441" y="153059"/>
                  <a:pt x="53340" y="144780"/>
                </a:cubicBezTo>
                <a:cubicBezTo>
                  <a:pt x="59203" y="137745"/>
                  <a:pt x="61429" y="127641"/>
                  <a:pt x="68580" y="121920"/>
                </a:cubicBezTo>
                <a:cubicBezTo>
                  <a:pt x="74852" y="116902"/>
                  <a:pt x="83820" y="116840"/>
                  <a:pt x="91440" y="114300"/>
                </a:cubicBezTo>
                <a:cubicBezTo>
                  <a:pt x="104852" y="74064"/>
                  <a:pt x="92377" y="95895"/>
                  <a:pt x="144780" y="60960"/>
                </a:cubicBezTo>
                <a:cubicBezTo>
                  <a:pt x="152400" y="55880"/>
                  <a:pt x="158952" y="48616"/>
                  <a:pt x="167640" y="45720"/>
                </a:cubicBezTo>
                <a:cubicBezTo>
                  <a:pt x="182880" y="40640"/>
                  <a:pt x="197775" y="34376"/>
                  <a:pt x="213360" y="30480"/>
                </a:cubicBezTo>
                <a:cubicBezTo>
                  <a:pt x="228827" y="26613"/>
                  <a:pt x="251396" y="21799"/>
                  <a:pt x="266700" y="15240"/>
                </a:cubicBezTo>
                <a:cubicBezTo>
                  <a:pt x="277141" y="10765"/>
                  <a:pt x="287020" y="5080"/>
                  <a:pt x="297180" y="0"/>
                </a:cubicBezTo>
                <a:cubicBezTo>
                  <a:pt x="332740" y="2540"/>
                  <a:pt x="368454" y="3455"/>
                  <a:pt x="403860" y="7620"/>
                </a:cubicBezTo>
                <a:cubicBezTo>
                  <a:pt x="411837" y="8558"/>
                  <a:pt x="418692" y="14989"/>
                  <a:pt x="426720" y="15240"/>
                </a:cubicBezTo>
                <a:cubicBezTo>
                  <a:pt x="500344" y="17541"/>
                  <a:pt x="574040" y="15240"/>
                  <a:pt x="647700" y="1524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0" name="Rett linje 19">
            <a:extLst>
              <a:ext uri="{FF2B5EF4-FFF2-40B4-BE49-F238E27FC236}">
                <a16:creationId xmlns:a16="http://schemas.microsoft.com/office/drawing/2014/main" id="{D77633FD-41AA-4F8F-A59B-FD2F29D17079}"/>
              </a:ext>
            </a:extLst>
          </p:cNvPr>
          <p:cNvCxnSpPr/>
          <p:nvPr/>
        </p:nvCxnSpPr>
        <p:spPr>
          <a:xfrm flipV="1">
            <a:off x="838200" y="2493931"/>
            <a:ext cx="156282" cy="1196137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ihåndsform: figur 20">
            <a:extLst>
              <a:ext uri="{FF2B5EF4-FFF2-40B4-BE49-F238E27FC236}">
                <a16:creationId xmlns:a16="http://schemas.microsoft.com/office/drawing/2014/main" id="{BF52B3B6-3124-4E66-839B-CA2D2166DD2E}"/>
              </a:ext>
            </a:extLst>
          </p:cNvPr>
          <p:cNvSpPr/>
          <p:nvPr/>
        </p:nvSpPr>
        <p:spPr>
          <a:xfrm>
            <a:off x="998220" y="2257793"/>
            <a:ext cx="571500" cy="233947"/>
          </a:xfrm>
          <a:custGeom>
            <a:avLst/>
            <a:gdLst>
              <a:gd name="connsiteX0" fmla="*/ 0 w 571500"/>
              <a:gd name="connsiteY0" fmla="*/ 233947 h 233947"/>
              <a:gd name="connsiteX1" fmla="*/ 15240 w 571500"/>
              <a:gd name="connsiteY1" fmla="*/ 195847 h 233947"/>
              <a:gd name="connsiteX2" fmla="*/ 38100 w 571500"/>
              <a:gd name="connsiteY2" fmla="*/ 180607 h 233947"/>
              <a:gd name="connsiteX3" fmla="*/ 53340 w 571500"/>
              <a:gd name="connsiteY3" fmla="*/ 157747 h 233947"/>
              <a:gd name="connsiteX4" fmla="*/ 60960 w 571500"/>
              <a:gd name="connsiteY4" fmla="*/ 119647 h 233947"/>
              <a:gd name="connsiteX5" fmla="*/ 91440 w 571500"/>
              <a:gd name="connsiteY5" fmla="*/ 104407 h 233947"/>
              <a:gd name="connsiteX6" fmla="*/ 137160 w 571500"/>
              <a:gd name="connsiteY6" fmla="*/ 66307 h 233947"/>
              <a:gd name="connsiteX7" fmla="*/ 182880 w 571500"/>
              <a:gd name="connsiteY7" fmla="*/ 35827 h 233947"/>
              <a:gd name="connsiteX8" fmla="*/ 228600 w 571500"/>
              <a:gd name="connsiteY8" fmla="*/ 20587 h 233947"/>
              <a:gd name="connsiteX9" fmla="*/ 571500 w 571500"/>
              <a:gd name="connsiteY9" fmla="*/ 12967 h 23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1500" h="233947">
                <a:moveTo>
                  <a:pt x="0" y="233947"/>
                </a:moveTo>
                <a:cubicBezTo>
                  <a:pt x="5080" y="221247"/>
                  <a:pt x="7290" y="206978"/>
                  <a:pt x="15240" y="195847"/>
                </a:cubicBezTo>
                <a:cubicBezTo>
                  <a:pt x="20563" y="188395"/>
                  <a:pt x="31624" y="187083"/>
                  <a:pt x="38100" y="180607"/>
                </a:cubicBezTo>
                <a:cubicBezTo>
                  <a:pt x="44576" y="174131"/>
                  <a:pt x="48260" y="165367"/>
                  <a:pt x="53340" y="157747"/>
                </a:cubicBezTo>
                <a:cubicBezTo>
                  <a:pt x="55880" y="145047"/>
                  <a:pt x="53432" y="130186"/>
                  <a:pt x="60960" y="119647"/>
                </a:cubicBezTo>
                <a:cubicBezTo>
                  <a:pt x="67562" y="110404"/>
                  <a:pt x="82714" y="111679"/>
                  <a:pt x="91440" y="104407"/>
                </a:cubicBezTo>
                <a:cubicBezTo>
                  <a:pt x="187888" y="24033"/>
                  <a:pt x="5577" y="145257"/>
                  <a:pt x="137160" y="66307"/>
                </a:cubicBezTo>
                <a:cubicBezTo>
                  <a:pt x="152866" y="56883"/>
                  <a:pt x="165504" y="41619"/>
                  <a:pt x="182880" y="35827"/>
                </a:cubicBezTo>
                <a:lnTo>
                  <a:pt x="228600" y="20587"/>
                </a:lnTo>
                <a:cubicBezTo>
                  <a:pt x="352666" y="-20768"/>
                  <a:pt x="243428" y="12967"/>
                  <a:pt x="571500" y="12967"/>
                </a:cubicBezTo>
              </a:path>
            </a:pathLst>
          </a:custGeom>
          <a:noFill/>
          <a:ln w="952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3" name="TekstSylinder 342">
            <a:extLst>
              <a:ext uri="{FF2B5EF4-FFF2-40B4-BE49-F238E27FC236}">
                <a16:creationId xmlns:a16="http://schemas.microsoft.com/office/drawing/2014/main" id="{59D1C1FE-1912-4BE5-8C98-81541C48D212}"/>
              </a:ext>
            </a:extLst>
          </p:cNvPr>
          <p:cNvSpPr txBox="1"/>
          <p:nvPr/>
        </p:nvSpPr>
        <p:spPr>
          <a:xfrm>
            <a:off x="2256109" y="2936377"/>
            <a:ext cx="13168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Vannrør i bakken med varmekabler i</a:t>
            </a:r>
          </a:p>
        </p:txBody>
      </p:sp>
      <p:cxnSp>
        <p:nvCxnSpPr>
          <p:cNvPr id="25" name="Rett linje 24">
            <a:extLst>
              <a:ext uri="{FF2B5EF4-FFF2-40B4-BE49-F238E27FC236}">
                <a16:creationId xmlns:a16="http://schemas.microsoft.com/office/drawing/2014/main" id="{909ED1A2-F647-4B26-9F30-741C1EB7523F}"/>
              </a:ext>
            </a:extLst>
          </p:cNvPr>
          <p:cNvCxnSpPr>
            <a:stCxn id="330" idx="4"/>
            <a:endCxn id="360" idx="4"/>
          </p:cNvCxnSpPr>
          <p:nvPr/>
        </p:nvCxnSpPr>
        <p:spPr>
          <a:xfrm>
            <a:off x="6313850" y="2021893"/>
            <a:ext cx="357398" cy="1178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ihåndsform: figur 25">
            <a:extLst>
              <a:ext uri="{FF2B5EF4-FFF2-40B4-BE49-F238E27FC236}">
                <a16:creationId xmlns:a16="http://schemas.microsoft.com/office/drawing/2014/main" id="{6E5A1D73-5EB6-455E-9B6E-2B246F35A841}"/>
              </a:ext>
            </a:extLst>
          </p:cNvPr>
          <p:cNvSpPr/>
          <p:nvPr/>
        </p:nvSpPr>
        <p:spPr>
          <a:xfrm>
            <a:off x="5234940" y="3162300"/>
            <a:ext cx="1158240" cy="693420"/>
          </a:xfrm>
          <a:custGeom>
            <a:avLst/>
            <a:gdLst>
              <a:gd name="connsiteX0" fmla="*/ 0 w 1158240"/>
              <a:gd name="connsiteY0" fmla="*/ 693420 h 693420"/>
              <a:gd name="connsiteX1" fmla="*/ 38100 w 1158240"/>
              <a:gd name="connsiteY1" fmla="*/ 670560 h 693420"/>
              <a:gd name="connsiteX2" fmla="*/ 76200 w 1158240"/>
              <a:gd name="connsiteY2" fmla="*/ 655320 h 693420"/>
              <a:gd name="connsiteX3" fmla="*/ 129540 w 1158240"/>
              <a:gd name="connsiteY3" fmla="*/ 624840 h 693420"/>
              <a:gd name="connsiteX4" fmla="*/ 160020 w 1158240"/>
              <a:gd name="connsiteY4" fmla="*/ 601980 h 693420"/>
              <a:gd name="connsiteX5" fmla="*/ 175260 w 1158240"/>
              <a:gd name="connsiteY5" fmla="*/ 579120 h 693420"/>
              <a:gd name="connsiteX6" fmla="*/ 266700 w 1158240"/>
              <a:gd name="connsiteY6" fmla="*/ 518160 h 693420"/>
              <a:gd name="connsiteX7" fmla="*/ 281940 w 1158240"/>
              <a:gd name="connsiteY7" fmla="*/ 495300 h 693420"/>
              <a:gd name="connsiteX8" fmla="*/ 320040 w 1158240"/>
              <a:gd name="connsiteY8" fmla="*/ 480060 h 693420"/>
              <a:gd name="connsiteX9" fmla="*/ 358140 w 1158240"/>
              <a:gd name="connsiteY9" fmla="*/ 457200 h 693420"/>
              <a:gd name="connsiteX10" fmla="*/ 381000 w 1158240"/>
              <a:gd name="connsiteY10" fmla="*/ 434340 h 693420"/>
              <a:gd name="connsiteX11" fmla="*/ 411480 w 1158240"/>
              <a:gd name="connsiteY11" fmla="*/ 419100 h 693420"/>
              <a:gd name="connsiteX12" fmla="*/ 464820 w 1158240"/>
              <a:gd name="connsiteY12" fmla="*/ 388620 h 693420"/>
              <a:gd name="connsiteX13" fmla="*/ 487680 w 1158240"/>
              <a:gd name="connsiteY13" fmla="*/ 381000 h 693420"/>
              <a:gd name="connsiteX14" fmla="*/ 525780 w 1158240"/>
              <a:gd name="connsiteY14" fmla="*/ 358140 h 693420"/>
              <a:gd name="connsiteX15" fmla="*/ 571500 w 1158240"/>
              <a:gd name="connsiteY15" fmla="*/ 335280 h 693420"/>
              <a:gd name="connsiteX16" fmla="*/ 594360 w 1158240"/>
              <a:gd name="connsiteY16" fmla="*/ 320040 h 693420"/>
              <a:gd name="connsiteX17" fmla="*/ 624840 w 1158240"/>
              <a:gd name="connsiteY17" fmla="*/ 312420 h 693420"/>
              <a:gd name="connsiteX18" fmla="*/ 670560 w 1158240"/>
              <a:gd name="connsiteY18" fmla="*/ 274320 h 693420"/>
              <a:gd name="connsiteX19" fmla="*/ 693420 w 1158240"/>
              <a:gd name="connsiteY19" fmla="*/ 266700 h 693420"/>
              <a:gd name="connsiteX20" fmla="*/ 716280 w 1158240"/>
              <a:gd name="connsiteY20" fmla="*/ 251460 h 693420"/>
              <a:gd name="connsiteX21" fmla="*/ 784860 w 1158240"/>
              <a:gd name="connsiteY21" fmla="*/ 213360 h 693420"/>
              <a:gd name="connsiteX22" fmla="*/ 807720 w 1158240"/>
              <a:gd name="connsiteY22" fmla="*/ 198120 h 693420"/>
              <a:gd name="connsiteX23" fmla="*/ 838200 w 1158240"/>
              <a:gd name="connsiteY23" fmla="*/ 175260 h 693420"/>
              <a:gd name="connsiteX24" fmla="*/ 868680 w 1158240"/>
              <a:gd name="connsiteY24" fmla="*/ 160020 h 693420"/>
              <a:gd name="connsiteX25" fmla="*/ 914400 w 1158240"/>
              <a:gd name="connsiteY25" fmla="*/ 129540 h 693420"/>
              <a:gd name="connsiteX26" fmla="*/ 937260 w 1158240"/>
              <a:gd name="connsiteY26" fmla="*/ 114300 h 693420"/>
              <a:gd name="connsiteX27" fmla="*/ 967740 w 1158240"/>
              <a:gd name="connsiteY27" fmla="*/ 99060 h 693420"/>
              <a:gd name="connsiteX28" fmla="*/ 1013460 w 1158240"/>
              <a:gd name="connsiteY28" fmla="*/ 68580 h 693420"/>
              <a:gd name="connsiteX29" fmla="*/ 1043940 w 1158240"/>
              <a:gd name="connsiteY29" fmla="*/ 53340 h 693420"/>
              <a:gd name="connsiteX30" fmla="*/ 1066800 w 1158240"/>
              <a:gd name="connsiteY30" fmla="*/ 45720 h 693420"/>
              <a:gd name="connsiteX31" fmla="*/ 1120140 w 1158240"/>
              <a:gd name="connsiteY31" fmla="*/ 22860 h 693420"/>
              <a:gd name="connsiteX32" fmla="*/ 1158240 w 1158240"/>
              <a:gd name="connsiteY32" fmla="*/ 0 h 693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58240" h="693420">
                <a:moveTo>
                  <a:pt x="0" y="693420"/>
                </a:moveTo>
                <a:cubicBezTo>
                  <a:pt x="12700" y="685800"/>
                  <a:pt x="24853" y="677184"/>
                  <a:pt x="38100" y="670560"/>
                </a:cubicBezTo>
                <a:cubicBezTo>
                  <a:pt x="50334" y="664443"/>
                  <a:pt x="64243" y="661963"/>
                  <a:pt x="76200" y="655320"/>
                </a:cubicBezTo>
                <a:cubicBezTo>
                  <a:pt x="145398" y="616877"/>
                  <a:pt x="74208" y="643284"/>
                  <a:pt x="129540" y="624840"/>
                </a:cubicBezTo>
                <a:cubicBezTo>
                  <a:pt x="139700" y="617220"/>
                  <a:pt x="151040" y="610960"/>
                  <a:pt x="160020" y="601980"/>
                </a:cubicBezTo>
                <a:cubicBezTo>
                  <a:pt x="166496" y="595504"/>
                  <a:pt x="168453" y="585246"/>
                  <a:pt x="175260" y="579120"/>
                </a:cubicBezTo>
                <a:cubicBezTo>
                  <a:pt x="219040" y="539718"/>
                  <a:pt x="225249" y="538886"/>
                  <a:pt x="266700" y="518160"/>
                </a:cubicBezTo>
                <a:cubicBezTo>
                  <a:pt x="271780" y="510540"/>
                  <a:pt x="274488" y="500623"/>
                  <a:pt x="281940" y="495300"/>
                </a:cubicBezTo>
                <a:cubicBezTo>
                  <a:pt x="293071" y="487350"/>
                  <a:pt x="307806" y="486177"/>
                  <a:pt x="320040" y="480060"/>
                </a:cubicBezTo>
                <a:cubicBezTo>
                  <a:pt x="333287" y="473436"/>
                  <a:pt x="346292" y="466086"/>
                  <a:pt x="358140" y="457200"/>
                </a:cubicBezTo>
                <a:cubicBezTo>
                  <a:pt x="366761" y="450734"/>
                  <a:pt x="372231" y="440604"/>
                  <a:pt x="381000" y="434340"/>
                </a:cubicBezTo>
                <a:cubicBezTo>
                  <a:pt x="390243" y="427738"/>
                  <a:pt x="401617" y="424736"/>
                  <a:pt x="411480" y="419100"/>
                </a:cubicBezTo>
                <a:cubicBezTo>
                  <a:pt x="449744" y="397235"/>
                  <a:pt x="418766" y="408357"/>
                  <a:pt x="464820" y="388620"/>
                </a:cubicBezTo>
                <a:cubicBezTo>
                  <a:pt x="472203" y="385456"/>
                  <a:pt x="480496" y="384592"/>
                  <a:pt x="487680" y="381000"/>
                </a:cubicBezTo>
                <a:cubicBezTo>
                  <a:pt x="500927" y="374376"/>
                  <a:pt x="512778" y="365232"/>
                  <a:pt x="525780" y="358140"/>
                </a:cubicBezTo>
                <a:cubicBezTo>
                  <a:pt x="540738" y="349981"/>
                  <a:pt x="556605" y="343555"/>
                  <a:pt x="571500" y="335280"/>
                </a:cubicBezTo>
                <a:cubicBezTo>
                  <a:pt x="579506" y="330832"/>
                  <a:pt x="585942" y="323648"/>
                  <a:pt x="594360" y="320040"/>
                </a:cubicBezTo>
                <a:cubicBezTo>
                  <a:pt x="603986" y="315915"/>
                  <a:pt x="614680" y="314960"/>
                  <a:pt x="624840" y="312420"/>
                </a:cubicBezTo>
                <a:cubicBezTo>
                  <a:pt x="641692" y="295568"/>
                  <a:pt x="649342" y="284929"/>
                  <a:pt x="670560" y="274320"/>
                </a:cubicBezTo>
                <a:cubicBezTo>
                  <a:pt x="677744" y="270728"/>
                  <a:pt x="686236" y="270292"/>
                  <a:pt x="693420" y="266700"/>
                </a:cubicBezTo>
                <a:cubicBezTo>
                  <a:pt x="701611" y="262604"/>
                  <a:pt x="708329" y="256004"/>
                  <a:pt x="716280" y="251460"/>
                </a:cubicBezTo>
                <a:cubicBezTo>
                  <a:pt x="801187" y="202942"/>
                  <a:pt x="683328" y="276818"/>
                  <a:pt x="784860" y="213360"/>
                </a:cubicBezTo>
                <a:cubicBezTo>
                  <a:pt x="792626" y="208506"/>
                  <a:pt x="800268" y="203443"/>
                  <a:pt x="807720" y="198120"/>
                </a:cubicBezTo>
                <a:cubicBezTo>
                  <a:pt x="818054" y="190738"/>
                  <a:pt x="827430" y="181991"/>
                  <a:pt x="838200" y="175260"/>
                </a:cubicBezTo>
                <a:cubicBezTo>
                  <a:pt x="847833" y="169240"/>
                  <a:pt x="858940" y="165864"/>
                  <a:pt x="868680" y="160020"/>
                </a:cubicBezTo>
                <a:cubicBezTo>
                  <a:pt x="884386" y="150596"/>
                  <a:pt x="899160" y="139700"/>
                  <a:pt x="914400" y="129540"/>
                </a:cubicBezTo>
                <a:cubicBezTo>
                  <a:pt x="922020" y="124460"/>
                  <a:pt x="929069" y="118396"/>
                  <a:pt x="937260" y="114300"/>
                </a:cubicBezTo>
                <a:cubicBezTo>
                  <a:pt x="947420" y="109220"/>
                  <a:pt x="958000" y="104904"/>
                  <a:pt x="967740" y="99060"/>
                </a:cubicBezTo>
                <a:cubicBezTo>
                  <a:pt x="983446" y="89636"/>
                  <a:pt x="997077" y="76771"/>
                  <a:pt x="1013460" y="68580"/>
                </a:cubicBezTo>
                <a:cubicBezTo>
                  <a:pt x="1023620" y="63500"/>
                  <a:pt x="1033499" y="57815"/>
                  <a:pt x="1043940" y="53340"/>
                </a:cubicBezTo>
                <a:cubicBezTo>
                  <a:pt x="1051323" y="50176"/>
                  <a:pt x="1059616" y="49312"/>
                  <a:pt x="1066800" y="45720"/>
                </a:cubicBezTo>
                <a:cubicBezTo>
                  <a:pt x="1119423" y="19408"/>
                  <a:pt x="1056705" y="38719"/>
                  <a:pt x="1120140" y="22860"/>
                </a:cubicBezTo>
                <a:cubicBezTo>
                  <a:pt x="1147726" y="4470"/>
                  <a:pt x="1134809" y="11716"/>
                  <a:pt x="1158240" y="0"/>
                </a:cubicBezTo>
              </a:path>
            </a:pathLst>
          </a:cu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Frihåndsform: figur 26">
            <a:extLst>
              <a:ext uri="{FF2B5EF4-FFF2-40B4-BE49-F238E27FC236}">
                <a16:creationId xmlns:a16="http://schemas.microsoft.com/office/drawing/2014/main" id="{AD4C37D4-F1A5-452C-B04C-8F4F6C8926D7}"/>
              </a:ext>
            </a:extLst>
          </p:cNvPr>
          <p:cNvSpPr/>
          <p:nvPr/>
        </p:nvSpPr>
        <p:spPr>
          <a:xfrm>
            <a:off x="3040380" y="1866900"/>
            <a:ext cx="7437120" cy="1348740"/>
          </a:xfrm>
          <a:custGeom>
            <a:avLst/>
            <a:gdLst>
              <a:gd name="connsiteX0" fmla="*/ 0 w 7437120"/>
              <a:gd name="connsiteY0" fmla="*/ 800100 h 1348740"/>
              <a:gd name="connsiteX1" fmla="*/ 7620 w 7437120"/>
              <a:gd name="connsiteY1" fmla="*/ 838200 h 1348740"/>
              <a:gd name="connsiteX2" fmla="*/ 53340 w 7437120"/>
              <a:gd name="connsiteY2" fmla="*/ 868680 h 1348740"/>
              <a:gd name="connsiteX3" fmla="*/ 68580 w 7437120"/>
              <a:gd name="connsiteY3" fmla="*/ 891540 h 1348740"/>
              <a:gd name="connsiteX4" fmla="*/ 91440 w 7437120"/>
              <a:gd name="connsiteY4" fmla="*/ 899160 h 1348740"/>
              <a:gd name="connsiteX5" fmla="*/ 144780 w 7437120"/>
              <a:gd name="connsiteY5" fmla="*/ 922020 h 1348740"/>
              <a:gd name="connsiteX6" fmla="*/ 228600 w 7437120"/>
              <a:gd name="connsiteY6" fmla="*/ 944880 h 1348740"/>
              <a:gd name="connsiteX7" fmla="*/ 304800 w 7437120"/>
              <a:gd name="connsiteY7" fmla="*/ 952500 h 1348740"/>
              <a:gd name="connsiteX8" fmla="*/ 365760 w 7437120"/>
              <a:gd name="connsiteY8" fmla="*/ 975360 h 1348740"/>
              <a:gd name="connsiteX9" fmla="*/ 411480 w 7437120"/>
              <a:gd name="connsiteY9" fmla="*/ 990600 h 1348740"/>
              <a:gd name="connsiteX10" fmla="*/ 464820 w 7437120"/>
              <a:gd name="connsiteY10" fmla="*/ 1013460 h 1348740"/>
              <a:gd name="connsiteX11" fmla="*/ 510540 w 7437120"/>
              <a:gd name="connsiteY11" fmla="*/ 1021080 h 1348740"/>
              <a:gd name="connsiteX12" fmla="*/ 647700 w 7437120"/>
              <a:gd name="connsiteY12" fmla="*/ 1051560 h 1348740"/>
              <a:gd name="connsiteX13" fmla="*/ 678180 w 7437120"/>
              <a:gd name="connsiteY13" fmla="*/ 1059180 h 1348740"/>
              <a:gd name="connsiteX14" fmla="*/ 739140 w 7437120"/>
              <a:gd name="connsiteY14" fmla="*/ 1066800 h 1348740"/>
              <a:gd name="connsiteX15" fmla="*/ 822960 w 7437120"/>
              <a:gd name="connsiteY15" fmla="*/ 1082040 h 1348740"/>
              <a:gd name="connsiteX16" fmla="*/ 861060 w 7437120"/>
              <a:gd name="connsiteY16" fmla="*/ 1089660 h 1348740"/>
              <a:gd name="connsiteX17" fmla="*/ 906780 w 7437120"/>
              <a:gd name="connsiteY17" fmla="*/ 1097280 h 1348740"/>
              <a:gd name="connsiteX18" fmla="*/ 1013460 w 7437120"/>
              <a:gd name="connsiteY18" fmla="*/ 1127760 h 1348740"/>
              <a:gd name="connsiteX19" fmla="*/ 1150620 w 7437120"/>
              <a:gd name="connsiteY19" fmla="*/ 1143000 h 1348740"/>
              <a:gd name="connsiteX20" fmla="*/ 1257300 w 7437120"/>
              <a:gd name="connsiteY20" fmla="*/ 1165860 h 1348740"/>
              <a:gd name="connsiteX21" fmla="*/ 1424940 w 7437120"/>
              <a:gd name="connsiteY21" fmla="*/ 1181100 h 1348740"/>
              <a:gd name="connsiteX22" fmla="*/ 1485900 w 7437120"/>
              <a:gd name="connsiteY22" fmla="*/ 1188720 h 1348740"/>
              <a:gd name="connsiteX23" fmla="*/ 1539240 w 7437120"/>
              <a:gd name="connsiteY23" fmla="*/ 1196340 h 1348740"/>
              <a:gd name="connsiteX24" fmla="*/ 1600200 w 7437120"/>
              <a:gd name="connsiteY24" fmla="*/ 1211580 h 1348740"/>
              <a:gd name="connsiteX25" fmla="*/ 1684020 w 7437120"/>
              <a:gd name="connsiteY25" fmla="*/ 1226820 h 1348740"/>
              <a:gd name="connsiteX26" fmla="*/ 1798320 w 7437120"/>
              <a:gd name="connsiteY26" fmla="*/ 1249680 h 1348740"/>
              <a:gd name="connsiteX27" fmla="*/ 1851660 w 7437120"/>
              <a:gd name="connsiteY27" fmla="*/ 1264920 h 1348740"/>
              <a:gd name="connsiteX28" fmla="*/ 1897380 w 7437120"/>
              <a:gd name="connsiteY28" fmla="*/ 1272540 h 1348740"/>
              <a:gd name="connsiteX29" fmla="*/ 1996440 w 7437120"/>
              <a:gd name="connsiteY29" fmla="*/ 1303020 h 1348740"/>
              <a:gd name="connsiteX30" fmla="*/ 2103120 w 7437120"/>
              <a:gd name="connsiteY30" fmla="*/ 1325880 h 1348740"/>
              <a:gd name="connsiteX31" fmla="*/ 2148840 w 7437120"/>
              <a:gd name="connsiteY31" fmla="*/ 1333500 h 1348740"/>
              <a:gd name="connsiteX32" fmla="*/ 2171700 w 7437120"/>
              <a:gd name="connsiteY32" fmla="*/ 1341120 h 1348740"/>
              <a:gd name="connsiteX33" fmla="*/ 2263140 w 7437120"/>
              <a:gd name="connsiteY33" fmla="*/ 1348740 h 1348740"/>
              <a:gd name="connsiteX34" fmla="*/ 2506980 w 7437120"/>
              <a:gd name="connsiteY34" fmla="*/ 1341120 h 1348740"/>
              <a:gd name="connsiteX35" fmla="*/ 2567940 w 7437120"/>
              <a:gd name="connsiteY35" fmla="*/ 1325880 h 1348740"/>
              <a:gd name="connsiteX36" fmla="*/ 2720340 w 7437120"/>
              <a:gd name="connsiteY36" fmla="*/ 1310640 h 1348740"/>
              <a:gd name="connsiteX37" fmla="*/ 2918460 w 7437120"/>
              <a:gd name="connsiteY37" fmla="*/ 1295400 h 1348740"/>
              <a:gd name="connsiteX38" fmla="*/ 3048000 w 7437120"/>
              <a:gd name="connsiteY38" fmla="*/ 1272540 h 1348740"/>
              <a:gd name="connsiteX39" fmla="*/ 3108960 w 7437120"/>
              <a:gd name="connsiteY39" fmla="*/ 1257300 h 1348740"/>
              <a:gd name="connsiteX40" fmla="*/ 3131820 w 7437120"/>
              <a:gd name="connsiteY40" fmla="*/ 1242060 h 1348740"/>
              <a:gd name="connsiteX41" fmla="*/ 3169920 w 7437120"/>
              <a:gd name="connsiteY41" fmla="*/ 1234440 h 1348740"/>
              <a:gd name="connsiteX42" fmla="*/ 3200400 w 7437120"/>
              <a:gd name="connsiteY42" fmla="*/ 1226820 h 1348740"/>
              <a:gd name="connsiteX43" fmla="*/ 3230880 w 7437120"/>
              <a:gd name="connsiteY43" fmla="*/ 1211580 h 1348740"/>
              <a:gd name="connsiteX44" fmla="*/ 3261360 w 7437120"/>
              <a:gd name="connsiteY44" fmla="*/ 1188720 h 1348740"/>
              <a:gd name="connsiteX45" fmla="*/ 3307080 w 7437120"/>
              <a:gd name="connsiteY45" fmla="*/ 1181100 h 1348740"/>
              <a:gd name="connsiteX46" fmla="*/ 3368040 w 7437120"/>
              <a:gd name="connsiteY46" fmla="*/ 1150620 h 1348740"/>
              <a:gd name="connsiteX47" fmla="*/ 3390900 w 7437120"/>
              <a:gd name="connsiteY47" fmla="*/ 1143000 h 1348740"/>
              <a:gd name="connsiteX48" fmla="*/ 3444240 w 7437120"/>
              <a:gd name="connsiteY48" fmla="*/ 1104900 h 1348740"/>
              <a:gd name="connsiteX49" fmla="*/ 3497580 w 7437120"/>
              <a:gd name="connsiteY49" fmla="*/ 1074420 h 1348740"/>
              <a:gd name="connsiteX50" fmla="*/ 3535680 w 7437120"/>
              <a:gd name="connsiteY50" fmla="*/ 1043940 h 1348740"/>
              <a:gd name="connsiteX51" fmla="*/ 3566160 w 7437120"/>
              <a:gd name="connsiteY51" fmla="*/ 1028700 h 1348740"/>
              <a:gd name="connsiteX52" fmla="*/ 3611880 w 7437120"/>
              <a:gd name="connsiteY52" fmla="*/ 982980 h 1348740"/>
              <a:gd name="connsiteX53" fmla="*/ 3642360 w 7437120"/>
              <a:gd name="connsiteY53" fmla="*/ 952500 h 1348740"/>
              <a:gd name="connsiteX54" fmla="*/ 3665220 w 7437120"/>
              <a:gd name="connsiteY54" fmla="*/ 937260 h 1348740"/>
              <a:gd name="connsiteX55" fmla="*/ 3718560 w 7437120"/>
              <a:gd name="connsiteY55" fmla="*/ 868680 h 1348740"/>
              <a:gd name="connsiteX56" fmla="*/ 3741420 w 7437120"/>
              <a:gd name="connsiteY56" fmla="*/ 838200 h 1348740"/>
              <a:gd name="connsiteX57" fmla="*/ 3771900 w 7437120"/>
              <a:gd name="connsiteY57" fmla="*/ 815340 h 1348740"/>
              <a:gd name="connsiteX58" fmla="*/ 3794760 w 7437120"/>
              <a:gd name="connsiteY58" fmla="*/ 800100 h 1348740"/>
              <a:gd name="connsiteX59" fmla="*/ 3817620 w 7437120"/>
              <a:gd name="connsiteY59" fmla="*/ 769620 h 1348740"/>
              <a:gd name="connsiteX60" fmla="*/ 3886200 w 7437120"/>
              <a:gd name="connsiteY60" fmla="*/ 723900 h 1348740"/>
              <a:gd name="connsiteX61" fmla="*/ 3954780 w 7437120"/>
              <a:gd name="connsiteY61" fmla="*/ 662940 h 1348740"/>
              <a:gd name="connsiteX62" fmla="*/ 3992880 w 7437120"/>
              <a:gd name="connsiteY62" fmla="*/ 647700 h 1348740"/>
              <a:gd name="connsiteX63" fmla="*/ 4069080 w 7437120"/>
              <a:gd name="connsiteY63" fmla="*/ 594360 h 1348740"/>
              <a:gd name="connsiteX64" fmla="*/ 4145280 w 7437120"/>
              <a:gd name="connsiteY64" fmla="*/ 518160 h 1348740"/>
              <a:gd name="connsiteX65" fmla="*/ 4175760 w 7437120"/>
              <a:gd name="connsiteY65" fmla="*/ 487680 h 1348740"/>
              <a:gd name="connsiteX66" fmla="*/ 4229100 w 7437120"/>
              <a:gd name="connsiteY66" fmla="*/ 449580 h 1348740"/>
              <a:gd name="connsiteX67" fmla="*/ 4274820 w 7437120"/>
              <a:gd name="connsiteY67" fmla="*/ 403860 h 1348740"/>
              <a:gd name="connsiteX68" fmla="*/ 4335780 w 7437120"/>
              <a:gd name="connsiteY68" fmla="*/ 365760 h 1348740"/>
              <a:gd name="connsiteX69" fmla="*/ 4389120 w 7437120"/>
              <a:gd name="connsiteY69" fmla="*/ 327660 h 1348740"/>
              <a:gd name="connsiteX70" fmla="*/ 4457700 w 7437120"/>
              <a:gd name="connsiteY70" fmla="*/ 297180 h 1348740"/>
              <a:gd name="connsiteX71" fmla="*/ 4480560 w 7437120"/>
              <a:gd name="connsiteY71" fmla="*/ 281940 h 1348740"/>
              <a:gd name="connsiteX72" fmla="*/ 4518660 w 7437120"/>
              <a:gd name="connsiteY72" fmla="*/ 266700 h 1348740"/>
              <a:gd name="connsiteX73" fmla="*/ 4541520 w 7437120"/>
              <a:gd name="connsiteY73" fmla="*/ 251460 h 1348740"/>
              <a:gd name="connsiteX74" fmla="*/ 4564380 w 7437120"/>
              <a:gd name="connsiteY74" fmla="*/ 243840 h 1348740"/>
              <a:gd name="connsiteX75" fmla="*/ 4594860 w 7437120"/>
              <a:gd name="connsiteY75" fmla="*/ 228600 h 1348740"/>
              <a:gd name="connsiteX76" fmla="*/ 4625340 w 7437120"/>
              <a:gd name="connsiteY76" fmla="*/ 220980 h 1348740"/>
              <a:gd name="connsiteX77" fmla="*/ 4648200 w 7437120"/>
              <a:gd name="connsiteY77" fmla="*/ 213360 h 1348740"/>
              <a:gd name="connsiteX78" fmla="*/ 4686300 w 7437120"/>
              <a:gd name="connsiteY78" fmla="*/ 198120 h 1348740"/>
              <a:gd name="connsiteX79" fmla="*/ 4732020 w 7437120"/>
              <a:gd name="connsiteY79" fmla="*/ 175260 h 1348740"/>
              <a:gd name="connsiteX80" fmla="*/ 4777740 w 7437120"/>
              <a:gd name="connsiteY80" fmla="*/ 167640 h 1348740"/>
              <a:gd name="connsiteX81" fmla="*/ 4815840 w 7437120"/>
              <a:gd name="connsiteY81" fmla="*/ 152400 h 1348740"/>
              <a:gd name="connsiteX82" fmla="*/ 4853940 w 7437120"/>
              <a:gd name="connsiteY82" fmla="*/ 144780 h 1348740"/>
              <a:gd name="connsiteX83" fmla="*/ 4953000 w 7437120"/>
              <a:gd name="connsiteY83" fmla="*/ 121920 h 1348740"/>
              <a:gd name="connsiteX84" fmla="*/ 5021580 w 7437120"/>
              <a:gd name="connsiteY84" fmla="*/ 106680 h 1348740"/>
              <a:gd name="connsiteX85" fmla="*/ 5166360 w 7437120"/>
              <a:gd name="connsiteY85" fmla="*/ 91440 h 1348740"/>
              <a:gd name="connsiteX86" fmla="*/ 6187440 w 7437120"/>
              <a:gd name="connsiteY86" fmla="*/ 83820 h 1348740"/>
              <a:gd name="connsiteX87" fmla="*/ 7246620 w 7437120"/>
              <a:gd name="connsiteY87" fmla="*/ 91440 h 1348740"/>
              <a:gd name="connsiteX88" fmla="*/ 7330440 w 7437120"/>
              <a:gd name="connsiteY88" fmla="*/ 76200 h 1348740"/>
              <a:gd name="connsiteX89" fmla="*/ 7360920 w 7437120"/>
              <a:gd name="connsiteY89" fmla="*/ 68580 h 1348740"/>
              <a:gd name="connsiteX90" fmla="*/ 7406640 w 7437120"/>
              <a:gd name="connsiteY90" fmla="*/ 38100 h 1348740"/>
              <a:gd name="connsiteX91" fmla="*/ 7414260 w 7437120"/>
              <a:gd name="connsiteY91" fmla="*/ 15240 h 1348740"/>
              <a:gd name="connsiteX92" fmla="*/ 7437120 w 7437120"/>
              <a:gd name="connsiteY92" fmla="*/ 0 h 134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7437120" h="1348740">
                <a:moveTo>
                  <a:pt x="0" y="800100"/>
                </a:moveTo>
                <a:cubicBezTo>
                  <a:pt x="2540" y="812800"/>
                  <a:pt x="-331" y="827977"/>
                  <a:pt x="7620" y="838200"/>
                </a:cubicBezTo>
                <a:cubicBezTo>
                  <a:pt x="18865" y="852658"/>
                  <a:pt x="53340" y="868680"/>
                  <a:pt x="53340" y="868680"/>
                </a:cubicBezTo>
                <a:cubicBezTo>
                  <a:pt x="58420" y="876300"/>
                  <a:pt x="61429" y="885819"/>
                  <a:pt x="68580" y="891540"/>
                </a:cubicBezTo>
                <a:cubicBezTo>
                  <a:pt x="74852" y="896558"/>
                  <a:pt x="84256" y="895568"/>
                  <a:pt x="91440" y="899160"/>
                </a:cubicBezTo>
                <a:cubicBezTo>
                  <a:pt x="153308" y="930094"/>
                  <a:pt x="70772" y="900875"/>
                  <a:pt x="144780" y="922020"/>
                </a:cubicBezTo>
                <a:cubicBezTo>
                  <a:pt x="177172" y="931275"/>
                  <a:pt x="186807" y="940701"/>
                  <a:pt x="228600" y="944880"/>
                </a:cubicBezTo>
                <a:lnTo>
                  <a:pt x="304800" y="952500"/>
                </a:lnTo>
                <a:cubicBezTo>
                  <a:pt x="370792" y="968998"/>
                  <a:pt x="299348" y="948795"/>
                  <a:pt x="365760" y="975360"/>
                </a:cubicBezTo>
                <a:cubicBezTo>
                  <a:pt x="380675" y="981326"/>
                  <a:pt x="397112" y="983416"/>
                  <a:pt x="411480" y="990600"/>
                </a:cubicBezTo>
                <a:cubicBezTo>
                  <a:pt x="430117" y="999918"/>
                  <a:pt x="444638" y="1008975"/>
                  <a:pt x="464820" y="1013460"/>
                </a:cubicBezTo>
                <a:cubicBezTo>
                  <a:pt x="479902" y="1016812"/>
                  <a:pt x="495415" y="1017929"/>
                  <a:pt x="510540" y="1021080"/>
                </a:cubicBezTo>
                <a:cubicBezTo>
                  <a:pt x="556391" y="1030632"/>
                  <a:pt x="602263" y="1040201"/>
                  <a:pt x="647700" y="1051560"/>
                </a:cubicBezTo>
                <a:cubicBezTo>
                  <a:pt x="657860" y="1054100"/>
                  <a:pt x="667850" y="1057458"/>
                  <a:pt x="678180" y="1059180"/>
                </a:cubicBezTo>
                <a:cubicBezTo>
                  <a:pt x="698380" y="1062547"/>
                  <a:pt x="718820" y="1064260"/>
                  <a:pt x="739140" y="1066800"/>
                </a:cubicBezTo>
                <a:cubicBezTo>
                  <a:pt x="785772" y="1082344"/>
                  <a:pt x="742952" y="1069731"/>
                  <a:pt x="822960" y="1082040"/>
                </a:cubicBezTo>
                <a:cubicBezTo>
                  <a:pt x="835761" y="1084009"/>
                  <a:pt x="848317" y="1087343"/>
                  <a:pt x="861060" y="1089660"/>
                </a:cubicBezTo>
                <a:cubicBezTo>
                  <a:pt x="876261" y="1092424"/>
                  <a:pt x="891540" y="1094740"/>
                  <a:pt x="906780" y="1097280"/>
                </a:cubicBezTo>
                <a:cubicBezTo>
                  <a:pt x="953907" y="1116131"/>
                  <a:pt x="953297" y="1118261"/>
                  <a:pt x="1013460" y="1127760"/>
                </a:cubicBezTo>
                <a:cubicBezTo>
                  <a:pt x="1236518" y="1162980"/>
                  <a:pt x="962864" y="1111707"/>
                  <a:pt x="1150620" y="1143000"/>
                </a:cubicBezTo>
                <a:cubicBezTo>
                  <a:pt x="1254521" y="1160317"/>
                  <a:pt x="1051387" y="1140121"/>
                  <a:pt x="1257300" y="1165860"/>
                </a:cubicBezTo>
                <a:cubicBezTo>
                  <a:pt x="1312977" y="1172820"/>
                  <a:pt x="1369263" y="1174140"/>
                  <a:pt x="1424940" y="1181100"/>
                </a:cubicBezTo>
                <a:lnTo>
                  <a:pt x="1485900" y="1188720"/>
                </a:lnTo>
                <a:cubicBezTo>
                  <a:pt x="1503703" y="1191094"/>
                  <a:pt x="1521628" y="1192818"/>
                  <a:pt x="1539240" y="1196340"/>
                </a:cubicBezTo>
                <a:cubicBezTo>
                  <a:pt x="1559779" y="1200448"/>
                  <a:pt x="1579465" y="1208618"/>
                  <a:pt x="1600200" y="1211580"/>
                </a:cubicBezTo>
                <a:cubicBezTo>
                  <a:pt x="1711831" y="1227527"/>
                  <a:pt x="1608172" y="1210852"/>
                  <a:pt x="1684020" y="1226820"/>
                </a:cubicBezTo>
                <a:cubicBezTo>
                  <a:pt x="1722041" y="1234824"/>
                  <a:pt x="1760960" y="1239006"/>
                  <a:pt x="1798320" y="1249680"/>
                </a:cubicBezTo>
                <a:cubicBezTo>
                  <a:pt x="1816100" y="1254760"/>
                  <a:pt x="1833642" y="1260762"/>
                  <a:pt x="1851660" y="1264920"/>
                </a:cubicBezTo>
                <a:cubicBezTo>
                  <a:pt x="1866715" y="1268394"/>
                  <a:pt x="1882273" y="1269303"/>
                  <a:pt x="1897380" y="1272540"/>
                </a:cubicBezTo>
                <a:cubicBezTo>
                  <a:pt x="1998689" y="1294249"/>
                  <a:pt x="1921209" y="1277943"/>
                  <a:pt x="1996440" y="1303020"/>
                </a:cubicBezTo>
                <a:cubicBezTo>
                  <a:pt x="2017253" y="1309958"/>
                  <a:pt x="2102717" y="1325813"/>
                  <a:pt x="2103120" y="1325880"/>
                </a:cubicBezTo>
                <a:cubicBezTo>
                  <a:pt x="2118360" y="1328420"/>
                  <a:pt x="2133758" y="1330148"/>
                  <a:pt x="2148840" y="1333500"/>
                </a:cubicBezTo>
                <a:cubicBezTo>
                  <a:pt x="2156681" y="1335242"/>
                  <a:pt x="2163738" y="1340058"/>
                  <a:pt x="2171700" y="1341120"/>
                </a:cubicBezTo>
                <a:cubicBezTo>
                  <a:pt x="2202017" y="1345162"/>
                  <a:pt x="2232660" y="1346200"/>
                  <a:pt x="2263140" y="1348740"/>
                </a:cubicBezTo>
                <a:cubicBezTo>
                  <a:pt x="2344420" y="1346200"/>
                  <a:pt x="2425779" y="1345509"/>
                  <a:pt x="2506980" y="1341120"/>
                </a:cubicBezTo>
                <a:cubicBezTo>
                  <a:pt x="2577247" y="1337322"/>
                  <a:pt x="2517729" y="1334249"/>
                  <a:pt x="2567940" y="1325880"/>
                </a:cubicBezTo>
                <a:cubicBezTo>
                  <a:pt x="2591739" y="1321913"/>
                  <a:pt x="2702247" y="1312107"/>
                  <a:pt x="2720340" y="1310640"/>
                </a:cubicBezTo>
                <a:lnTo>
                  <a:pt x="2918460" y="1295400"/>
                </a:lnTo>
                <a:cubicBezTo>
                  <a:pt x="2990796" y="1271288"/>
                  <a:pt x="2948182" y="1281614"/>
                  <a:pt x="3048000" y="1272540"/>
                </a:cubicBezTo>
                <a:cubicBezTo>
                  <a:pt x="3062491" y="1269642"/>
                  <a:pt x="3093339" y="1265110"/>
                  <a:pt x="3108960" y="1257300"/>
                </a:cubicBezTo>
                <a:cubicBezTo>
                  <a:pt x="3117151" y="1253204"/>
                  <a:pt x="3123245" y="1245276"/>
                  <a:pt x="3131820" y="1242060"/>
                </a:cubicBezTo>
                <a:cubicBezTo>
                  <a:pt x="3143947" y="1237512"/>
                  <a:pt x="3157277" y="1237250"/>
                  <a:pt x="3169920" y="1234440"/>
                </a:cubicBezTo>
                <a:cubicBezTo>
                  <a:pt x="3180143" y="1232168"/>
                  <a:pt x="3190594" y="1230497"/>
                  <a:pt x="3200400" y="1226820"/>
                </a:cubicBezTo>
                <a:cubicBezTo>
                  <a:pt x="3211036" y="1222832"/>
                  <a:pt x="3221247" y="1217600"/>
                  <a:pt x="3230880" y="1211580"/>
                </a:cubicBezTo>
                <a:cubicBezTo>
                  <a:pt x="3241650" y="1204849"/>
                  <a:pt x="3249568" y="1193437"/>
                  <a:pt x="3261360" y="1188720"/>
                </a:cubicBezTo>
                <a:cubicBezTo>
                  <a:pt x="3275705" y="1182982"/>
                  <a:pt x="3291840" y="1183640"/>
                  <a:pt x="3307080" y="1181100"/>
                </a:cubicBezTo>
                <a:cubicBezTo>
                  <a:pt x="3327400" y="1170940"/>
                  <a:pt x="3346487" y="1157804"/>
                  <a:pt x="3368040" y="1150620"/>
                </a:cubicBezTo>
                <a:cubicBezTo>
                  <a:pt x="3375660" y="1148080"/>
                  <a:pt x="3383716" y="1146592"/>
                  <a:pt x="3390900" y="1143000"/>
                </a:cubicBezTo>
                <a:cubicBezTo>
                  <a:pt x="3407020" y="1134940"/>
                  <a:pt x="3430434" y="1113529"/>
                  <a:pt x="3444240" y="1104900"/>
                </a:cubicBezTo>
                <a:cubicBezTo>
                  <a:pt x="3494864" y="1073260"/>
                  <a:pt x="3455632" y="1105881"/>
                  <a:pt x="3497580" y="1074420"/>
                </a:cubicBezTo>
                <a:cubicBezTo>
                  <a:pt x="3510591" y="1064662"/>
                  <a:pt x="3522148" y="1052962"/>
                  <a:pt x="3535680" y="1043940"/>
                </a:cubicBezTo>
                <a:cubicBezTo>
                  <a:pt x="3545131" y="1037639"/>
                  <a:pt x="3557290" y="1035796"/>
                  <a:pt x="3566160" y="1028700"/>
                </a:cubicBezTo>
                <a:cubicBezTo>
                  <a:pt x="3582990" y="1015236"/>
                  <a:pt x="3596640" y="998220"/>
                  <a:pt x="3611880" y="982980"/>
                </a:cubicBezTo>
                <a:cubicBezTo>
                  <a:pt x="3622040" y="972820"/>
                  <a:pt x="3630405" y="960470"/>
                  <a:pt x="3642360" y="952500"/>
                </a:cubicBezTo>
                <a:lnTo>
                  <a:pt x="3665220" y="937260"/>
                </a:lnTo>
                <a:cubicBezTo>
                  <a:pt x="3695523" y="891805"/>
                  <a:pt x="3665805" y="934624"/>
                  <a:pt x="3718560" y="868680"/>
                </a:cubicBezTo>
                <a:cubicBezTo>
                  <a:pt x="3726494" y="858763"/>
                  <a:pt x="3732440" y="847180"/>
                  <a:pt x="3741420" y="838200"/>
                </a:cubicBezTo>
                <a:cubicBezTo>
                  <a:pt x="3750400" y="829220"/>
                  <a:pt x="3761566" y="822722"/>
                  <a:pt x="3771900" y="815340"/>
                </a:cubicBezTo>
                <a:cubicBezTo>
                  <a:pt x="3779352" y="810017"/>
                  <a:pt x="3788284" y="806576"/>
                  <a:pt x="3794760" y="800100"/>
                </a:cubicBezTo>
                <a:cubicBezTo>
                  <a:pt x="3803740" y="791120"/>
                  <a:pt x="3807864" y="777750"/>
                  <a:pt x="3817620" y="769620"/>
                </a:cubicBezTo>
                <a:cubicBezTo>
                  <a:pt x="3838726" y="752031"/>
                  <a:pt x="3866773" y="743327"/>
                  <a:pt x="3886200" y="723900"/>
                </a:cubicBezTo>
                <a:cubicBezTo>
                  <a:pt x="3906394" y="703706"/>
                  <a:pt x="3930120" y="677736"/>
                  <a:pt x="3954780" y="662940"/>
                </a:cubicBezTo>
                <a:cubicBezTo>
                  <a:pt x="3966509" y="655903"/>
                  <a:pt x="3980872" y="654250"/>
                  <a:pt x="3992880" y="647700"/>
                </a:cubicBezTo>
                <a:cubicBezTo>
                  <a:pt x="4002385" y="642516"/>
                  <a:pt x="4056385" y="605786"/>
                  <a:pt x="4069080" y="594360"/>
                </a:cubicBezTo>
                <a:lnTo>
                  <a:pt x="4145280" y="518160"/>
                </a:lnTo>
                <a:cubicBezTo>
                  <a:pt x="4155440" y="508000"/>
                  <a:pt x="4163805" y="495650"/>
                  <a:pt x="4175760" y="487680"/>
                </a:cubicBezTo>
                <a:cubicBezTo>
                  <a:pt x="4191661" y="477079"/>
                  <a:pt x="4215598" y="461732"/>
                  <a:pt x="4229100" y="449580"/>
                </a:cubicBezTo>
                <a:cubicBezTo>
                  <a:pt x="4245120" y="435162"/>
                  <a:pt x="4256543" y="415283"/>
                  <a:pt x="4274820" y="403860"/>
                </a:cubicBezTo>
                <a:cubicBezTo>
                  <a:pt x="4295140" y="391160"/>
                  <a:pt x="4316610" y="380137"/>
                  <a:pt x="4335780" y="365760"/>
                </a:cubicBezTo>
                <a:cubicBezTo>
                  <a:pt x="4348864" y="355947"/>
                  <a:pt x="4373521" y="336574"/>
                  <a:pt x="4389120" y="327660"/>
                </a:cubicBezTo>
                <a:cubicBezTo>
                  <a:pt x="4445679" y="295341"/>
                  <a:pt x="4392383" y="329839"/>
                  <a:pt x="4457700" y="297180"/>
                </a:cubicBezTo>
                <a:cubicBezTo>
                  <a:pt x="4465891" y="293084"/>
                  <a:pt x="4472369" y="286036"/>
                  <a:pt x="4480560" y="281940"/>
                </a:cubicBezTo>
                <a:cubicBezTo>
                  <a:pt x="4492794" y="275823"/>
                  <a:pt x="4506426" y="272817"/>
                  <a:pt x="4518660" y="266700"/>
                </a:cubicBezTo>
                <a:cubicBezTo>
                  <a:pt x="4526851" y="262604"/>
                  <a:pt x="4533329" y="255556"/>
                  <a:pt x="4541520" y="251460"/>
                </a:cubicBezTo>
                <a:cubicBezTo>
                  <a:pt x="4548704" y="247868"/>
                  <a:pt x="4556997" y="247004"/>
                  <a:pt x="4564380" y="243840"/>
                </a:cubicBezTo>
                <a:cubicBezTo>
                  <a:pt x="4574821" y="239365"/>
                  <a:pt x="4584224" y="232588"/>
                  <a:pt x="4594860" y="228600"/>
                </a:cubicBezTo>
                <a:cubicBezTo>
                  <a:pt x="4604666" y="224923"/>
                  <a:pt x="4615270" y="223857"/>
                  <a:pt x="4625340" y="220980"/>
                </a:cubicBezTo>
                <a:cubicBezTo>
                  <a:pt x="4633063" y="218773"/>
                  <a:pt x="4640679" y="216180"/>
                  <a:pt x="4648200" y="213360"/>
                </a:cubicBezTo>
                <a:cubicBezTo>
                  <a:pt x="4661007" y="208557"/>
                  <a:pt x="4673848" y="203780"/>
                  <a:pt x="4686300" y="198120"/>
                </a:cubicBezTo>
                <a:cubicBezTo>
                  <a:pt x="4701812" y="191069"/>
                  <a:pt x="4715856" y="180648"/>
                  <a:pt x="4732020" y="175260"/>
                </a:cubicBezTo>
                <a:cubicBezTo>
                  <a:pt x="4746677" y="170374"/>
                  <a:pt x="4762500" y="170180"/>
                  <a:pt x="4777740" y="167640"/>
                </a:cubicBezTo>
                <a:cubicBezTo>
                  <a:pt x="4790440" y="162560"/>
                  <a:pt x="4802739" y="156330"/>
                  <a:pt x="4815840" y="152400"/>
                </a:cubicBezTo>
                <a:cubicBezTo>
                  <a:pt x="4828245" y="148678"/>
                  <a:pt x="4841320" y="147692"/>
                  <a:pt x="4853940" y="144780"/>
                </a:cubicBezTo>
                <a:cubicBezTo>
                  <a:pt x="5095431" y="89051"/>
                  <a:pt x="4790500" y="156741"/>
                  <a:pt x="4953000" y="121920"/>
                </a:cubicBezTo>
                <a:cubicBezTo>
                  <a:pt x="4975898" y="117013"/>
                  <a:pt x="4998617" y="111273"/>
                  <a:pt x="5021580" y="106680"/>
                </a:cubicBezTo>
                <a:cubicBezTo>
                  <a:pt x="5067809" y="97434"/>
                  <a:pt x="5120826" y="92060"/>
                  <a:pt x="5166360" y="91440"/>
                </a:cubicBezTo>
                <a:lnTo>
                  <a:pt x="6187440" y="83820"/>
                </a:lnTo>
                <a:cubicBezTo>
                  <a:pt x="7155244" y="99817"/>
                  <a:pt x="6802551" y="116110"/>
                  <a:pt x="7246620" y="91440"/>
                </a:cubicBezTo>
                <a:cubicBezTo>
                  <a:pt x="7279706" y="85926"/>
                  <a:pt x="7298490" y="83300"/>
                  <a:pt x="7330440" y="76200"/>
                </a:cubicBezTo>
                <a:cubicBezTo>
                  <a:pt x="7340663" y="73928"/>
                  <a:pt x="7350760" y="71120"/>
                  <a:pt x="7360920" y="68580"/>
                </a:cubicBezTo>
                <a:cubicBezTo>
                  <a:pt x="7376160" y="58420"/>
                  <a:pt x="7400848" y="55476"/>
                  <a:pt x="7406640" y="38100"/>
                </a:cubicBezTo>
                <a:cubicBezTo>
                  <a:pt x="7409180" y="30480"/>
                  <a:pt x="7409242" y="21512"/>
                  <a:pt x="7414260" y="15240"/>
                </a:cubicBezTo>
                <a:cubicBezTo>
                  <a:pt x="7419981" y="8089"/>
                  <a:pt x="7437120" y="0"/>
                  <a:pt x="7437120" y="0"/>
                </a:cubicBezTo>
              </a:path>
            </a:pathLst>
          </a:cu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4" name="TekstSylinder 353">
            <a:extLst>
              <a:ext uri="{FF2B5EF4-FFF2-40B4-BE49-F238E27FC236}">
                <a16:creationId xmlns:a16="http://schemas.microsoft.com/office/drawing/2014/main" id="{75A7BC68-E67B-4B1C-B5D6-405B017BAC0E}"/>
              </a:ext>
            </a:extLst>
          </p:cNvPr>
          <p:cNvSpPr txBox="1"/>
          <p:nvPr/>
        </p:nvSpPr>
        <p:spPr>
          <a:xfrm>
            <a:off x="6501409" y="3152327"/>
            <a:ext cx="9733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Strøm til badstue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120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jan Palmer Simonsen</dc:creator>
  <cp:lastModifiedBy>jan Palmer Simonsen</cp:lastModifiedBy>
  <cp:revision>32</cp:revision>
  <cp:lastPrinted>2021-05-10T10:26:03Z</cp:lastPrinted>
  <dcterms:created xsi:type="dcterms:W3CDTF">2020-10-05T20:16:48Z</dcterms:created>
  <dcterms:modified xsi:type="dcterms:W3CDTF">2021-05-12T14:33:10Z</dcterms:modified>
</cp:coreProperties>
</file>